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B6192-E2E7-EB63-9200-6FC6C9095043}" v="755" dt="2026-10-08T20:43:41.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 Dodd" userId="S::cd@thehavenschool.com::188c0f5e-e177-4d68-a0b7-86ff4cc9445e" providerId="AD" clId="Web-{155B6192-E2E7-EB63-9200-6FC6C9095043}"/>
    <pc:docChg chg="modSld">
      <pc:chgData name="C Dodd" userId="S::cd@thehavenschool.com::188c0f5e-e177-4d68-a0b7-86ff4cc9445e" providerId="AD" clId="Web-{155B6192-E2E7-EB63-9200-6FC6C9095043}" dt="2026-10-08T20:43:35.243" v="354" actId="20577"/>
      <pc:docMkLst>
        <pc:docMk/>
      </pc:docMkLst>
      <pc:sldChg chg="modSp">
        <pc:chgData name="C Dodd" userId="S::cd@thehavenschool.com::188c0f5e-e177-4d68-a0b7-86ff4cc9445e" providerId="AD" clId="Web-{155B6192-E2E7-EB63-9200-6FC6C9095043}" dt="2026-10-08T20:43:35.243" v="354" actId="20577"/>
        <pc:sldMkLst>
          <pc:docMk/>
          <pc:sldMk cId="3592209457" sldId="257"/>
        </pc:sldMkLst>
        <pc:spChg chg="mod">
          <ac:chgData name="C Dodd" userId="S::cd@thehavenschool.com::188c0f5e-e177-4d68-a0b7-86ff4cc9445e" providerId="AD" clId="Web-{155B6192-E2E7-EB63-9200-6FC6C9095043}" dt="2026-10-08T20:43:35.243" v="354" actId="20577"/>
          <ac:spMkLst>
            <pc:docMk/>
            <pc:sldMk cId="3592209457" sldId="257"/>
            <ac:spMk id="8" creationId="{00000000-0000-0000-0000-000000000000}"/>
          </ac:spMkLst>
        </pc:spChg>
      </pc:sldChg>
    </pc:docChg>
  </pc:docChgLst>
  <pc:docChgLst>
    <pc:chgData clId="Web-{155B6192-E2E7-EB63-9200-6FC6C9095043}"/>
    <pc:docChg chg="modSld">
      <pc:chgData name="" userId="" providerId="" clId="Web-{155B6192-E2E7-EB63-9200-6FC6C9095043}" dt="2026-10-08T20:32:37.044" v="1" actId="20577"/>
      <pc:docMkLst>
        <pc:docMk/>
      </pc:docMkLst>
      <pc:sldChg chg="modSp">
        <pc:chgData name="" userId="" providerId="" clId="Web-{155B6192-E2E7-EB63-9200-6FC6C9095043}" dt="2026-10-08T20:32:37.044" v="1" actId="20577"/>
        <pc:sldMkLst>
          <pc:docMk/>
          <pc:sldMk cId="3592209457" sldId="257"/>
        </pc:sldMkLst>
        <pc:spChg chg="mod">
          <ac:chgData name="" userId="" providerId="" clId="Web-{155B6192-E2E7-EB63-9200-6FC6C9095043}" dt="2026-10-08T20:32:37.044" v="1" actId="20577"/>
          <ac:spMkLst>
            <pc:docMk/>
            <pc:sldMk cId="3592209457" sldId="257"/>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7111542-23F1-413B-94DE-630192848E50}"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230527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111542-23F1-413B-94DE-630192848E50}"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3405421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111542-23F1-413B-94DE-630192848E50}"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511950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7111542-23F1-413B-94DE-630192848E50}"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249703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7111542-23F1-413B-94DE-630192848E50}"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1883509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7111542-23F1-413B-94DE-630192848E50}"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1472549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111542-23F1-413B-94DE-630192848E50}"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1915357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111542-23F1-413B-94DE-630192848E50}"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2449129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111542-23F1-413B-94DE-630192848E50}"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2389619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111542-23F1-413B-94DE-630192848E50}"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24058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111542-23F1-413B-94DE-630192848E50}"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A84456-8A46-43FE-A831-CC7D07AC0174}" type="slidenum">
              <a:rPr lang="en-GB" smtClean="0"/>
              <a:t>‹#›</a:t>
            </a:fld>
            <a:endParaRPr lang="en-GB"/>
          </a:p>
        </p:txBody>
      </p:sp>
    </p:spTree>
    <p:extLst>
      <p:ext uri="{BB962C8B-B14F-4D97-AF65-F5344CB8AC3E}">
        <p14:creationId xmlns:p14="http://schemas.microsoft.com/office/powerpoint/2010/main" val="1525735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111542-23F1-413B-94DE-630192848E50}" type="datetimeFigureOut">
              <a:rPr lang="en-GB" smtClean="0"/>
              <a:t>08/10/2026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A84456-8A46-43FE-A831-CC7D07AC0174}" type="slidenum">
              <a:rPr lang="en-GB" smtClean="0"/>
              <a:t>‹#›</a:t>
            </a:fld>
            <a:endParaRPr lang="en-GB"/>
          </a:p>
        </p:txBody>
      </p:sp>
    </p:spTree>
    <p:extLst>
      <p:ext uri="{BB962C8B-B14F-4D97-AF65-F5344CB8AC3E}">
        <p14:creationId xmlns:p14="http://schemas.microsoft.com/office/powerpoint/2010/main" val="1858789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4435" y="522514"/>
            <a:ext cx="8090262" cy="646331"/>
          </a:xfrm>
          <a:prstGeom prst="rect">
            <a:avLst/>
          </a:prstGeom>
          <a:noFill/>
        </p:spPr>
        <p:txBody>
          <a:bodyPr wrap="square" lIns="91440" tIns="45720" rIns="91440" bIns="45720" rtlCol="0" anchor="t">
            <a:spAutoFit/>
          </a:bodyPr>
          <a:lstStyle/>
          <a:p>
            <a:r>
              <a:rPr lang="en-US" sz="3600" b="1" u="sng" dirty="0"/>
              <a:t>PSHE Curriculum Pathway</a:t>
            </a:r>
            <a:r>
              <a:rPr lang="en-US" sz="2400"/>
              <a:t> Autum Term 1 2026</a:t>
            </a:r>
            <a:endParaRPr lang="en-GB" sz="2400" dirty="0"/>
          </a:p>
        </p:txBody>
      </p:sp>
      <p:pic>
        <p:nvPicPr>
          <p:cNvPr id="5" name="Picture 4"/>
          <p:cNvPicPr>
            <a:picLocks noChangeAspect="1"/>
          </p:cNvPicPr>
          <p:nvPr/>
        </p:nvPicPr>
        <p:blipFill>
          <a:blip r:embed="rId2"/>
          <a:stretch>
            <a:fillRect/>
          </a:stretch>
        </p:blipFill>
        <p:spPr>
          <a:xfrm rot="725475">
            <a:off x="8689792" y="202495"/>
            <a:ext cx="2125952" cy="1817906"/>
          </a:xfrm>
          <a:prstGeom prst="rect">
            <a:avLst/>
          </a:prstGeom>
        </p:spPr>
      </p:pic>
      <p:pic>
        <p:nvPicPr>
          <p:cNvPr id="7" name="Picture 6"/>
          <p:cNvPicPr>
            <a:picLocks noChangeAspect="1"/>
          </p:cNvPicPr>
          <p:nvPr/>
        </p:nvPicPr>
        <p:blipFill>
          <a:blip r:embed="rId3"/>
          <a:stretch>
            <a:fillRect/>
          </a:stretch>
        </p:blipFill>
        <p:spPr>
          <a:xfrm>
            <a:off x="799310" y="1582229"/>
            <a:ext cx="3121423" cy="4139543"/>
          </a:xfrm>
          <a:prstGeom prst="rect">
            <a:avLst/>
          </a:prstGeom>
        </p:spPr>
      </p:pic>
      <p:sp>
        <p:nvSpPr>
          <p:cNvPr id="8" name="TextBox 7"/>
          <p:cNvSpPr txBox="1"/>
          <p:nvPr/>
        </p:nvSpPr>
        <p:spPr>
          <a:xfrm>
            <a:off x="313509" y="1126800"/>
            <a:ext cx="7284525" cy="4770537"/>
          </a:xfrm>
          <a:prstGeom prst="rect">
            <a:avLst/>
          </a:prstGeom>
          <a:noFill/>
          <a:ln w="57150">
            <a:solidFill>
              <a:srgbClr val="0070C0"/>
            </a:solidFill>
          </a:ln>
        </p:spPr>
        <p:txBody>
          <a:bodyPr wrap="square" lIns="91440" tIns="45720" rIns="91440" bIns="45720" rtlCol="0" anchor="t">
            <a:spAutoFit/>
          </a:bodyPr>
          <a:lstStyle/>
          <a:p>
            <a:r>
              <a:rPr lang="en-US" b="1" dirty="0"/>
              <a:t>Key Stage 3, 4 and 5 focus this term: </a:t>
            </a:r>
            <a:r>
              <a:rPr lang="en-US" b="1" dirty="0">
                <a:cs typeface="Calibri"/>
              </a:rPr>
              <a:t>   </a:t>
            </a:r>
            <a:endParaRPr lang="en-US"/>
          </a:p>
          <a:p>
            <a:r>
              <a:rPr lang="en-US" b="1" i="1" u="sng" dirty="0">
                <a:cs typeface="Calibri"/>
              </a:rPr>
              <a:t>Health &amp; Wellbeing / Living in the wider world</a:t>
            </a:r>
            <a:endParaRPr lang="en-US"/>
          </a:p>
          <a:p>
            <a:endParaRPr lang="en-US" b="1" dirty="0"/>
          </a:p>
          <a:p>
            <a:r>
              <a:rPr lang="en-US" b="1"/>
              <a:t>Key Stage 3:</a:t>
            </a:r>
            <a:endParaRPr lang="en-US" b="1">
              <a:ea typeface="Calibri"/>
              <a:cs typeface="Calibri"/>
            </a:endParaRPr>
          </a:p>
          <a:p>
            <a:pPr marL="285750" indent="-285750">
              <a:buFont typeface="Wingdings"/>
              <a:buChar char="ü"/>
            </a:pPr>
            <a:r>
              <a:rPr lang="en-GB" sz="1400" dirty="0">
                <a:solidFill>
                  <a:srgbClr val="00B0F0"/>
                </a:solidFill>
                <a:ea typeface="Calibri"/>
                <a:cs typeface="Calibri"/>
              </a:rPr>
              <a:t>First aid – including basic life support, CPR and choking – signs, symptoms and treatments.</a:t>
            </a:r>
          </a:p>
          <a:p>
            <a:pPr marL="285750" indent="-285750">
              <a:buFont typeface="Wingdings"/>
              <a:buChar char="ü"/>
            </a:pPr>
            <a:r>
              <a:rPr lang="en-GB" sz="1400" dirty="0">
                <a:solidFill>
                  <a:srgbClr val="00B0F0"/>
                </a:solidFill>
                <a:ea typeface="Calibri"/>
                <a:cs typeface="Calibri"/>
              </a:rPr>
              <a:t>Wellbeing for life – managing emotions, emotional dysregulation, developing positive thoughts, gratitude, managing tension, stress, worry and anxiety, </a:t>
            </a:r>
            <a:r>
              <a:rPr lang="en-GB" sz="1400">
                <a:solidFill>
                  <a:srgbClr val="00B0F0"/>
                </a:solidFill>
                <a:ea typeface="Calibri"/>
                <a:cs typeface="Calibri"/>
              </a:rPr>
              <a:t>strategies</a:t>
            </a:r>
            <a:r>
              <a:rPr lang="en-GB" sz="1400" dirty="0">
                <a:solidFill>
                  <a:srgbClr val="00B0F0"/>
                </a:solidFill>
                <a:ea typeface="Calibri"/>
                <a:cs typeface="Calibri"/>
              </a:rPr>
              <a:t> for managing these.</a:t>
            </a:r>
          </a:p>
          <a:p>
            <a:endParaRPr lang="en-GB" sz="1400" dirty="0">
              <a:solidFill>
                <a:srgbClr val="00B0F0"/>
              </a:solidFill>
              <a:ea typeface="Calibri"/>
              <a:cs typeface="Calibri"/>
            </a:endParaRPr>
          </a:p>
          <a:p>
            <a:r>
              <a:rPr lang="en-US" b="1" dirty="0"/>
              <a:t>Key Stage 4: </a:t>
            </a:r>
          </a:p>
          <a:p>
            <a:pPr marL="285750" indent="-285750">
              <a:buFont typeface="Wingdings,Sans-Serif"/>
              <a:buChar char="ü"/>
            </a:pPr>
            <a:r>
              <a:rPr lang="en-GB" sz="1400">
                <a:solidFill>
                  <a:srgbClr val="00B0F0"/>
                </a:solidFill>
                <a:ea typeface="Calibri"/>
                <a:cs typeface="Calibri"/>
              </a:rPr>
              <a:t>First aid – including basic life support &amp; CPR.</a:t>
            </a:r>
            <a:endParaRPr lang="en-US" sz="1400">
              <a:solidFill>
                <a:srgbClr val="000000"/>
              </a:solidFill>
              <a:ea typeface="Calibri"/>
              <a:cs typeface="Calibri"/>
            </a:endParaRPr>
          </a:p>
          <a:p>
            <a:pPr marL="285750" indent="-285750">
              <a:buFont typeface="Wingdings,Sans-Serif"/>
              <a:buChar char="ü"/>
            </a:pPr>
            <a:r>
              <a:rPr lang="en-GB" sz="1400">
                <a:solidFill>
                  <a:srgbClr val="00B0F0"/>
                </a:solidFill>
                <a:ea typeface="Calibri"/>
                <a:cs typeface="Calibri"/>
              </a:rPr>
              <a:t>Wellbeing for life – emotional regulation and the nervous system; positive self-esteem; anxiety and healthy coping strategies.</a:t>
            </a:r>
            <a:endParaRPr lang="en-US" sz="1400">
              <a:solidFill>
                <a:srgbClr val="000000"/>
              </a:solidFill>
              <a:ea typeface="Calibri"/>
              <a:cs typeface="Calibri"/>
            </a:endParaRPr>
          </a:p>
          <a:p>
            <a:pPr marL="285750" indent="-285750">
              <a:buFont typeface="Wingdings,Sans-Serif"/>
              <a:buChar char="ü"/>
            </a:pPr>
            <a:r>
              <a:rPr lang="en-GB" sz="1400" dirty="0">
                <a:solidFill>
                  <a:srgbClr val="00B0F0"/>
                </a:solidFill>
                <a:ea typeface="Calibri"/>
                <a:cs typeface="Calibri"/>
              </a:rPr>
              <a:t>Navigating the online world – understanding AI: rights, </a:t>
            </a:r>
            <a:r>
              <a:rPr lang="en-GB" sz="1400">
                <a:solidFill>
                  <a:srgbClr val="00B0F0"/>
                </a:solidFill>
                <a:ea typeface="Calibri"/>
                <a:cs typeface="Calibri"/>
              </a:rPr>
              <a:t>safety</a:t>
            </a:r>
            <a:r>
              <a:rPr lang="en-GB" sz="1400" dirty="0">
                <a:solidFill>
                  <a:srgbClr val="00B0F0"/>
                </a:solidFill>
                <a:ea typeface="Calibri"/>
                <a:cs typeface="Calibri"/>
              </a:rPr>
              <a:t> and wellbeing.</a:t>
            </a:r>
            <a:endParaRPr lang="en-GB" sz="1400" dirty="0">
              <a:solidFill>
                <a:srgbClr val="00B0F0"/>
              </a:solidFill>
            </a:endParaRPr>
          </a:p>
          <a:p>
            <a:endParaRPr lang="en-GB" sz="1400" dirty="0">
              <a:solidFill>
                <a:srgbClr val="00B0F0"/>
              </a:solidFill>
              <a:ea typeface="Calibri"/>
              <a:cs typeface="Calibri"/>
            </a:endParaRPr>
          </a:p>
          <a:p>
            <a:r>
              <a:rPr lang="en-US" b="1" dirty="0"/>
              <a:t>Key Stage 5: </a:t>
            </a:r>
          </a:p>
          <a:p>
            <a:pPr marL="285750" indent="-285750">
              <a:buFont typeface="Wingdings,Sans-Serif"/>
              <a:buChar char="ü"/>
            </a:pPr>
            <a:r>
              <a:rPr lang="en-GB" sz="1400">
                <a:solidFill>
                  <a:srgbClr val="00B0F0"/>
                </a:solidFill>
                <a:cs typeface="Calibri"/>
              </a:rPr>
              <a:t>First aid – including basic life support, CPR and chest pains – signs, symptoms and treatments.</a:t>
            </a:r>
            <a:endParaRPr lang="en-US" sz="1400">
              <a:solidFill>
                <a:srgbClr val="000000"/>
              </a:solidFill>
              <a:cs typeface="Calibri"/>
            </a:endParaRPr>
          </a:p>
          <a:p>
            <a:pPr marL="285750" indent="-285750">
              <a:buFont typeface="Wingdings,Sans-Serif"/>
              <a:buChar char="ü"/>
            </a:pPr>
            <a:r>
              <a:rPr lang="en-GB" sz="1400" dirty="0">
                <a:solidFill>
                  <a:srgbClr val="00B0F0"/>
                </a:solidFill>
                <a:ea typeface="Calibri"/>
                <a:cs typeface="Calibri"/>
              </a:rPr>
              <a:t>Wellbeing for life – mental health, managing distractions, seeking </a:t>
            </a:r>
            <a:r>
              <a:rPr lang="en-GB" sz="1400">
                <a:solidFill>
                  <a:srgbClr val="00B0F0"/>
                </a:solidFill>
                <a:ea typeface="Calibri"/>
                <a:cs typeface="Calibri"/>
              </a:rPr>
              <a:t>health and support, managing stress and tension.</a:t>
            </a:r>
            <a:endParaRPr lang="en-GB" sz="1400" dirty="0">
              <a:solidFill>
                <a:srgbClr val="00B0F0"/>
              </a:solidFill>
              <a:ea typeface="Calibri"/>
              <a:cs typeface="Calibri"/>
            </a:endParaRPr>
          </a:p>
          <a:p>
            <a:endParaRPr lang="en-GB" sz="1400" dirty="0">
              <a:solidFill>
                <a:srgbClr val="00B0F0"/>
              </a:solidFill>
              <a:ea typeface="Calibri"/>
              <a:cs typeface="Calibri"/>
            </a:endParaRPr>
          </a:p>
        </p:txBody>
      </p:sp>
      <p:sp>
        <p:nvSpPr>
          <p:cNvPr id="10" name="TextBox 9"/>
          <p:cNvSpPr txBox="1"/>
          <p:nvPr/>
        </p:nvSpPr>
        <p:spPr>
          <a:xfrm>
            <a:off x="7841317" y="2222897"/>
            <a:ext cx="4053727" cy="4278094"/>
          </a:xfrm>
          <a:prstGeom prst="rect">
            <a:avLst/>
          </a:prstGeom>
          <a:noFill/>
          <a:ln>
            <a:solidFill>
              <a:srgbClr val="7030A0"/>
            </a:solidFill>
          </a:ln>
        </p:spPr>
        <p:txBody>
          <a:bodyPr wrap="square" lIns="91440" tIns="45720" rIns="91440" bIns="45720" rtlCol="0" anchor="t">
            <a:spAutoFit/>
          </a:bodyPr>
          <a:lstStyle/>
          <a:p>
            <a:r>
              <a:rPr lang="en-US" sz="1600" dirty="0"/>
              <a:t>Students will participate in a weekly discrete PSHE lesson based on their key stage topic. </a:t>
            </a:r>
            <a:endParaRPr lang="en-US" sz="1600" dirty="0">
              <a:cs typeface="Calibri"/>
            </a:endParaRPr>
          </a:p>
          <a:p>
            <a:endParaRPr lang="en-US" sz="1600" dirty="0">
              <a:cs typeface="Calibri"/>
            </a:endParaRPr>
          </a:p>
          <a:p>
            <a:r>
              <a:rPr lang="en-US" sz="1600" dirty="0"/>
              <a:t>However, PSHE threads through our curriculum at The Haven and there are opportunities to engage in PSHE throughout the week. in This could take the form of assemblies, form times, social times, keyworker sessions and other curriculum areas. For example; when problem solving using money and budgeting in </a:t>
            </a:r>
            <a:r>
              <a:rPr lang="en-US" sz="1600" err="1"/>
              <a:t>maths</a:t>
            </a:r>
            <a:r>
              <a:rPr lang="en-US" sz="1600" dirty="0"/>
              <a:t>, debating political issues in English or learning about cultures around the world in Geography.</a:t>
            </a:r>
            <a:endParaRPr lang="en-US" sz="1600" dirty="0">
              <a:cs typeface="Calibri"/>
            </a:endParaRPr>
          </a:p>
          <a:p>
            <a:endParaRPr lang="en-US" sz="1600" dirty="0">
              <a:cs typeface="Calibri"/>
            </a:endParaRPr>
          </a:p>
          <a:p>
            <a:r>
              <a:rPr lang="en-US" sz="1600" dirty="0"/>
              <a:t>Special days in religious calendars as well as any current affairs in the news will also be discussed and learnt about as they arise. </a:t>
            </a:r>
            <a:endParaRPr lang="en-GB" sz="1600">
              <a:cs typeface="Calibri"/>
            </a:endParaRPr>
          </a:p>
        </p:txBody>
      </p:sp>
    </p:spTree>
    <p:extLst>
      <p:ext uri="{BB962C8B-B14F-4D97-AF65-F5344CB8AC3E}">
        <p14:creationId xmlns:p14="http://schemas.microsoft.com/office/powerpoint/2010/main" val="3592209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f68276c-66ca-4f04-88da-b9d817a93623" xsi:nil="true"/>
    <lcf76f155ced4ddcb4097134ff3c332f xmlns="b3a40eae-ab42-4fca-9252-f2263ffd649a">
      <Terms xmlns="http://schemas.microsoft.com/office/infopath/2007/PartnerControls"/>
    </lcf76f155ced4ddcb4097134ff3c332f>
    <BTECTeachersGuide xmlns="b3a40eae-ab42-4fca-9252-f2263ffd649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7E75212417CB4DB31F432BADD79DCB" ma:contentTypeVersion="15" ma:contentTypeDescription="Create a new document." ma:contentTypeScope="" ma:versionID="2677ed8030ee184e1a14d4c433ae4feb">
  <xsd:schema xmlns:xsd="http://www.w3.org/2001/XMLSchema" xmlns:xs="http://www.w3.org/2001/XMLSchema" xmlns:p="http://schemas.microsoft.com/office/2006/metadata/properties" xmlns:ns2="b3a40eae-ab42-4fca-9252-f2263ffd649a" xmlns:ns3="af68276c-66ca-4f04-88da-b9d817a93623" targetNamespace="http://schemas.microsoft.com/office/2006/metadata/properties" ma:root="true" ma:fieldsID="cc239bf8ef8c1de2b428c889b10fd710" ns2:_="" ns3:_="">
    <xsd:import namespace="b3a40eae-ab42-4fca-9252-f2263ffd649a"/>
    <xsd:import namespace="af68276c-66ca-4f04-88da-b9d817a9362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BTECTeachersGui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a40eae-ab42-4fca-9252-f2263ffd64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3aa3405-398e-49f6-b1a6-6337b82c3a8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BTECTeachersGuide" ma:index="22" nillable="true" ma:displayName="BTEC Teachers Guide" ma:format="Dropdown" ma:internalName="BTECTeachersGuid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68276c-66ca-4f04-88da-b9d817a9362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24c8255-226e-431a-8881-47e1f03326d2}" ma:internalName="TaxCatchAll" ma:showField="CatchAllData" ma:web="af68276c-66ca-4f04-88da-b9d817a93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ADA844-E23B-48E9-A580-89720BD5BC96}">
  <ds:schemaRefs>
    <ds:schemaRef ds:uri="http://schemas.microsoft.com/office/2006/metadata/properties"/>
    <ds:schemaRef ds:uri="http://schemas.microsoft.com/office/infopath/2007/PartnerControls"/>
    <ds:schemaRef ds:uri="47fce4d7-4243-4fc4-a4c6-dd24940a2f8c"/>
    <ds:schemaRef ds:uri="a652633d-4dea-4c55-b0a1-a2f2a54d23f3"/>
    <ds:schemaRef ds:uri="af68276c-66ca-4f04-88da-b9d817a93623"/>
    <ds:schemaRef ds:uri="b3a40eae-ab42-4fca-9252-f2263ffd649a"/>
  </ds:schemaRefs>
</ds:datastoreItem>
</file>

<file path=customXml/itemProps2.xml><?xml version="1.0" encoding="utf-8"?>
<ds:datastoreItem xmlns:ds="http://schemas.openxmlformats.org/officeDocument/2006/customXml" ds:itemID="{ED04952D-313A-453B-BC8B-4C0449B41679}">
  <ds:schemaRefs>
    <ds:schemaRef ds:uri="http://schemas.microsoft.com/sharepoint/v3/contenttype/forms"/>
  </ds:schemaRefs>
</ds:datastoreItem>
</file>

<file path=customXml/itemProps3.xml><?xml version="1.0" encoding="utf-8"?>
<ds:datastoreItem xmlns:ds="http://schemas.openxmlformats.org/officeDocument/2006/customXml" ds:itemID="{AA004251-0A81-450C-8C18-B4E1EBF548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a40eae-ab42-4fca-9252-f2263ffd649a"/>
    <ds:schemaRef ds:uri="af68276c-66ca-4f04-88da-b9d817a93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TotalTime>
  <Words>245</Words>
  <Application>Microsoft Office PowerPoint</Application>
  <PresentationFormat>Widescreen</PresentationFormat>
  <Paragraphs>17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Rocklands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STadmin</dc:creator>
  <cp:lastModifiedBy>STadmin</cp:lastModifiedBy>
  <cp:revision>237</cp:revision>
  <dcterms:created xsi:type="dcterms:W3CDTF">2023-01-08T21:29:49Z</dcterms:created>
  <dcterms:modified xsi:type="dcterms:W3CDTF">2026-10-08T20:43:48Z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0x010100617E75212417CB4DB31F432BADD79DCB</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