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44F0C-05FA-926F-8911-2A54F98ABCA1}" v="8" dt="2023-05-22T20:10:27.862"/>
    <p1510:client id="{31C643EB-D382-07CD-538A-3218C44F3E93}" v="1" dt="2023-03-14T10:48:24.378"/>
    <p1510:client id="{E99CE2A1-A694-400F-B87A-2B8A6784CD2A}" v="319" dt="2023-03-14T08:14:33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2BF8F-A47B-47B5-9C0A-6D76610AC3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7110C57-C56F-46D9-8806-144ED667BB0A}">
      <dgm:prSet/>
      <dgm:spPr/>
      <dgm:t>
        <a:bodyPr/>
        <a:lstStyle/>
        <a:p>
          <a:r>
            <a:rPr lang="en-GB"/>
            <a:t>You feel safe</a:t>
          </a:r>
          <a:endParaRPr lang="en-US"/>
        </a:p>
      </dgm:t>
    </dgm:pt>
    <dgm:pt modelId="{8F4BD71F-E6BF-4486-A6C9-2B1CD43CFC29}" type="parTrans" cxnId="{111865F7-C205-4484-AB0C-35305CD0CDE3}">
      <dgm:prSet/>
      <dgm:spPr/>
      <dgm:t>
        <a:bodyPr/>
        <a:lstStyle/>
        <a:p>
          <a:endParaRPr lang="en-US"/>
        </a:p>
      </dgm:t>
    </dgm:pt>
    <dgm:pt modelId="{19F470AC-2042-42DB-9FC1-BA52AE7F843F}" type="sibTrans" cxnId="{111865F7-C205-4484-AB0C-35305CD0CDE3}">
      <dgm:prSet/>
      <dgm:spPr/>
      <dgm:t>
        <a:bodyPr/>
        <a:lstStyle/>
        <a:p>
          <a:endParaRPr lang="en-US"/>
        </a:p>
      </dgm:t>
    </dgm:pt>
    <dgm:pt modelId="{3F3022A1-7CA2-4DB8-BDCD-7EE9BE6DF728}">
      <dgm:prSet/>
      <dgm:spPr/>
      <dgm:t>
        <a:bodyPr/>
        <a:lstStyle/>
        <a:p>
          <a:r>
            <a:rPr lang="en-GB"/>
            <a:t>You feel supported by staff</a:t>
          </a:r>
          <a:endParaRPr lang="en-US"/>
        </a:p>
      </dgm:t>
    </dgm:pt>
    <dgm:pt modelId="{2EF503EC-D486-4584-AF27-F2FD80C08844}" type="parTrans" cxnId="{3582D30A-0346-4848-AD15-C5306EB0C173}">
      <dgm:prSet/>
      <dgm:spPr/>
      <dgm:t>
        <a:bodyPr/>
        <a:lstStyle/>
        <a:p>
          <a:endParaRPr lang="en-US"/>
        </a:p>
      </dgm:t>
    </dgm:pt>
    <dgm:pt modelId="{38918038-09E7-412E-9F59-F1C3B5AB78B5}" type="sibTrans" cxnId="{3582D30A-0346-4848-AD15-C5306EB0C173}">
      <dgm:prSet/>
      <dgm:spPr/>
      <dgm:t>
        <a:bodyPr/>
        <a:lstStyle/>
        <a:p>
          <a:endParaRPr lang="en-US"/>
        </a:p>
      </dgm:t>
    </dgm:pt>
    <dgm:pt modelId="{7DC1EB10-609C-4B26-AC02-39DBD47D4D53}">
      <dgm:prSet/>
      <dgm:spPr/>
      <dgm:t>
        <a:bodyPr/>
        <a:lstStyle/>
        <a:p>
          <a:r>
            <a:rPr lang="en-GB"/>
            <a:t>Most of you know that you are making progress in your learning</a:t>
          </a:r>
          <a:endParaRPr lang="en-US"/>
        </a:p>
      </dgm:t>
    </dgm:pt>
    <dgm:pt modelId="{6D2CF402-66CA-4D0D-8CC9-1C1D68462933}" type="parTrans" cxnId="{171B5BB3-F5FF-4FDB-9AD3-5AE34EB4F27F}">
      <dgm:prSet/>
      <dgm:spPr/>
      <dgm:t>
        <a:bodyPr/>
        <a:lstStyle/>
        <a:p>
          <a:endParaRPr lang="en-US"/>
        </a:p>
      </dgm:t>
    </dgm:pt>
    <dgm:pt modelId="{F561B23B-CA69-402D-AA3A-C68AD023E0D0}" type="sibTrans" cxnId="{171B5BB3-F5FF-4FDB-9AD3-5AE34EB4F27F}">
      <dgm:prSet/>
      <dgm:spPr/>
      <dgm:t>
        <a:bodyPr/>
        <a:lstStyle/>
        <a:p>
          <a:endParaRPr lang="en-US"/>
        </a:p>
      </dgm:t>
    </dgm:pt>
    <dgm:pt modelId="{0955300F-D920-4B4C-811A-0B39B3AAAEF2}">
      <dgm:prSet/>
      <dgm:spPr/>
      <dgm:t>
        <a:bodyPr/>
        <a:lstStyle/>
        <a:p>
          <a:r>
            <a:rPr lang="en-GB"/>
            <a:t>Most of you like the new building</a:t>
          </a:r>
          <a:endParaRPr lang="en-US"/>
        </a:p>
      </dgm:t>
    </dgm:pt>
    <dgm:pt modelId="{BA9C77FB-0CFF-4C41-9F71-6CA87C80CBEF}" type="parTrans" cxnId="{D1517BB4-DC82-40E8-9161-EA85878107EF}">
      <dgm:prSet/>
      <dgm:spPr/>
      <dgm:t>
        <a:bodyPr/>
        <a:lstStyle/>
        <a:p>
          <a:endParaRPr lang="en-US"/>
        </a:p>
      </dgm:t>
    </dgm:pt>
    <dgm:pt modelId="{4636B514-F460-4969-8453-230DF78AEDB4}" type="sibTrans" cxnId="{D1517BB4-DC82-40E8-9161-EA85878107EF}">
      <dgm:prSet/>
      <dgm:spPr/>
      <dgm:t>
        <a:bodyPr/>
        <a:lstStyle/>
        <a:p>
          <a:endParaRPr lang="en-US"/>
        </a:p>
      </dgm:t>
    </dgm:pt>
    <dgm:pt modelId="{46B1D4DB-EBC3-4EA3-BD48-3919AA8BB152}" type="pres">
      <dgm:prSet presAssocID="{4472BF8F-A47B-47B5-9C0A-6D76610AC3D7}" presName="root" presStyleCnt="0">
        <dgm:presLayoutVars>
          <dgm:dir/>
          <dgm:resizeHandles val="exact"/>
        </dgm:presLayoutVars>
      </dgm:prSet>
      <dgm:spPr/>
    </dgm:pt>
    <dgm:pt modelId="{F21C474E-1FCC-419B-ACFC-0DA652CA3765}" type="pres">
      <dgm:prSet presAssocID="{47110C57-C56F-46D9-8806-144ED667BB0A}" presName="compNode" presStyleCnt="0"/>
      <dgm:spPr/>
    </dgm:pt>
    <dgm:pt modelId="{5E44EDB7-4A91-45DD-9625-A5269B71BEED}" type="pres">
      <dgm:prSet presAssocID="{47110C57-C56F-46D9-8806-144ED667BB0A}" presName="bgRect" presStyleLbl="bgShp" presStyleIdx="0" presStyleCnt="4"/>
      <dgm:spPr/>
    </dgm:pt>
    <dgm:pt modelId="{70D4DECD-E13D-4067-A407-7FE0DD70DCDB}" type="pres">
      <dgm:prSet presAssocID="{47110C57-C56F-46D9-8806-144ED667BB0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4647FAA8-5F2B-4E63-83AC-8D2400BB1508}" type="pres">
      <dgm:prSet presAssocID="{47110C57-C56F-46D9-8806-144ED667BB0A}" presName="spaceRect" presStyleCnt="0"/>
      <dgm:spPr/>
    </dgm:pt>
    <dgm:pt modelId="{7BF03D37-335C-4C57-9688-029692A88323}" type="pres">
      <dgm:prSet presAssocID="{47110C57-C56F-46D9-8806-144ED667BB0A}" presName="parTx" presStyleLbl="revTx" presStyleIdx="0" presStyleCnt="4">
        <dgm:presLayoutVars>
          <dgm:chMax val="0"/>
          <dgm:chPref val="0"/>
        </dgm:presLayoutVars>
      </dgm:prSet>
      <dgm:spPr/>
    </dgm:pt>
    <dgm:pt modelId="{7B09213D-39A2-4AA9-BAEF-53BA6EC3CBD9}" type="pres">
      <dgm:prSet presAssocID="{19F470AC-2042-42DB-9FC1-BA52AE7F843F}" presName="sibTrans" presStyleCnt="0"/>
      <dgm:spPr/>
    </dgm:pt>
    <dgm:pt modelId="{8D8515A4-B379-446B-A948-6EF38EC6252E}" type="pres">
      <dgm:prSet presAssocID="{3F3022A1-7CA2-4DB8-BDCD-7EE9BE6DF728}" presName="compNode" presStyleCnt="0"/>
      <dgm:spPr/>
    </dgm:pt>
    <dgm:pt modelId="{1488BA98-68DD-4C14-962E-2EDF4D5E2E8C}" type="pres">
      <dgm:prSet presAssocID="{3F3022A1-7CA2-4DB8-BDCD-7EE9BE6DF728}" presName="bgRect" presStyleLbl="bgShp" presStyleIdx="1" presStyleCnt="4"/>
      <dgm:spPr/>
    </dgm:pt>
    <dgm:pt modelId="{8DA9E2EA-2E7C-40D9-871D-C865E39C5F55}" type="pres">
      <dgm:prSet presAssocID="{3F3022A1-7CA2-4DB8-BDCD-7EE9BE6DF7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CF117C38-85E3-40B3-9267-734F08267319}" type="pres">
      <dgm:prSet presAssocID="{3F3022A1-7CA2-4DB8-BDCD-7EE9BE6DF728}" presName="spaceRect" presStyleCnt="0"/>
      <dgm:spPr/>
    </dgm:pt>
    <dgm:pt modelId="{87A1D5AA-43F5-4B79-AD0A-49A5342A95D5}" type="pres">
      <dgm:prSet presAssocID="{3F3022A1-7CA2-4DB8-BDCD-7EE9BE6DF728}" presName="parTx" presStyleLbl="revTx" presStyleIdx="1" presStyleCnt="4">
        <dgm:presLayoutVars>
          <dgm:chMax val="0"/>
          <dgm:chPref val="0"/>
        </dgm:presLayoutVars>
      </dgm:prSet>
      <dgm:spPr/>
    </dgm:pt>
    <dgm:pt modelId="{E3E215AA-C82A-485C-AEEB-FF07E81F95AB}" type="pres">
      <dgm:prSet presAssocID="{38918038-09E7-412E-9F59-F1C3B5AB78B5}" presName="sibTrans" presStyleCnt="0"/>
      <dgm:spPr/>
    </dgm:pt>
    <dgm:pt modelId="{11E5B7A3-BE5B-4C16-A298-39C42077A9A7}" type="pres">
      <dgm:prSet presAssocID="{7DC1EB10-609C-4B26-AC02-39DBD47D4D53}" presName="compNode" presStyleCnt="0"/>
      <dgm:spPr/>
    </dgm:pt>
    <dgm:pt modelId="{1C4892DE-F9D5-49A7-A426-DE2D04CBF91E}" type="pres">
      <dgm:prSet presAssocID="{7DC1EB10-609C-4B26-AC02-39DBD47D4D53}" presName="bgRect" presStyleLbl="bgShp" presStyleIdx="2" presStyleCnt="4"/>
      <dgm:spPr/>
    </dgm:pt>
    <dgm:pt modelId="{40DBBA4A-D384-4F14-B466-FC1C392FF986}" type="pres">
      <dgm:prSet presAssocID="{7DC1EB10-609C-4B26-AC02-39DBD47D4D5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82B3D13-1AEC-49E9-AF7E-3C8B5DC879B6}" type="pres">
      <dgm:prSet presAssocID="{7DC1EB10-609C-4B26-AC02-39DBD47D4D53}" presName="spaceRect" presStyleCnt="0"/>
      <dgm:spPr/>
    </dgm:pt>
    <dgm:pt modelId="{0DD29732-4094-4E5F-BE26-B3B888226734}" type="pres">
      <dgm:prSet presAssocID="{7DC1EB10-609C-4B26-AC02-39DBD47D4D53}" presName="parTx" presStyleLbl="revTx" presStyleIdx="2" presStyleCnt="4">
        <dgm:presLayoutVars>
          <dgm:chMax val="0"/>
          <dgm:chPref val="0"/>
        </dgm:presLayoutVars>
      </dgm:prSet>
      <dgm:spPr/>
    </dgm:pt>
    <dgm:pt modelId="{A519158A-8BBF-47C1-AD77-8C58907E063F}" type="pres">
      <dgm:prSet presAssocID="{F561B23B-CA69-402D-AA3A-C68AD023E0D0}" presName="sibTrans" presStyleCnt="0"/>
      <dgm:spPr/>
    </dgm:pt>
    <dgm:pt modelId="{09DFD802-A68E-45AA-B59D-09F0E8AA9B62}" type="pres">
      <dgm:prSet presAssocID="{0955300F-D920-4B4C-811A-0B39B3AAAEF2}" presName="compNode" presStyleCnt="0"/>
      <dgm:spPr/>
    </dgm:pt>
    <dgm:pt modelId="{DDA32431-EF1F-42A1-9497-AD06D419821C}" type="pres">
      <dgm:prSet presAssocID="{0955300F-D920-4B4C-811A-0B39B3AAAEF2}" presName="bgRect" presStyleLbl="bgShp" presStyleIdx="3" presStyleCnt="4"/>
      <dgm:spPr/>
    </dgm:pt>
    <dgm:pt modelId="{469AF121-D63E-454D-B0CF-6131C97B1463}" type="pres">
      <dgm:prSet presAssocID="{0955300F-D920-4B4C-811A-0B39B3AAAEF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E4EECD0-DB6C-467B-8A44-A062B60D119F}" type="pres">
      <dgm:prSet presAssocID="{0955300F-D920-4B4C-811A-0B39B3AAAEF2}" presName="spaceRect" presStyleCnt="0"/>
      <dgm:spPr/>
    </dgm:pt>
    <dgm:pt modelId="{E3D11398-4ED9-4E15-80EF-176E30FBB8C8}" type="pres">
      <dgm:prSet presAssocID="{0955300F-D920-4B4C-811A-0B39B3AAAEF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582D30A-0346-4848-AD15-C5306EB0C173}" srcId="{4472BF8F-A47B-47B5-9C0A-6D76610AC3D7}" destId="{3F3022A1-7CA2-4DB8-BDCD-7EE9BE6DF728}" srcOrd="1" destOrd="0" parTransId="{2EF503EC-D486-4584-AF27-F2FD80C08844}" sibTransId="{38918038-09E7-412E-9F59-F1C3B5AB78B5}"/>
    <dgm:cxn modelId="{AF489F0F-1E0A-488B-821E-7151662867B3}" type="presOf" srcId="{7DC1EB10-609C-4B26-AC02-39DBD47D4D53}" destId="{0DD29732-4094-4E5F-BE26-B3B888226734}" srcOrd="0" destOrd="0" presId="urn:microsoft.com/office/officeart/2018/2/layout/IconVerticalSolidList"/>
    <dgm:cxn modelId="{EE5B2575-3D2A-47AF-850F-A102D3489089}" type="presOf" srcId="{4472BF8F-A47B-47B5-9C0A-6D76610AC3D7}" destId="{46B1D4DB-EBC3-4EA3-BD48-3919AA8BB152}" srcOrd="0" destOrd="0" presId="urn:microsoft.com/office/officeart/2018/2/layout/IconVerticalSolidList"/>
    <dgm:cxn modelId="{6D64938F-4483-41BE-820C-7EF7AC489444}" type="presOf" srcId="{0955300F-D920-4B4C-811A-0B39B3AAAEF2}" destId="{E3D11398-4ED9-4E15-80EF-176E30FBB8C8}" srcOrd="0" destOrd="0" presId="urn:microsoft.com/office/officeart/2018/2/layout/IconVerticalSolidList"/>
    <dgm:cxn modelId="{171B5BB3-F5FF-4FDB-9AD3-5AE34EB4F27F}" srcId="{4472BF8F-A47B-47B5-9C0A-6D76610AC3D7}" destId="{7DC1EB10-609C-4B26-AC02-39DBD47D4D53}" srcOrd="2" destOrd="0" parTransId="{6D2CF402-66CA-4D0D-8CC9-1C1D68462933}" sibTransId="{F561B23B-CA69-402D-AA3A-C68AD023E0D0}"/>
    <dgm:cxn modelId="{D1517BB4-DC82-40E8-9161-EA85878107EF}" srcId="{4472BF8F-A47B-47B5-9C0A-6D76610AC3D7}" destId="{0955300F-D920-4B4C-811A-0B39B3AAAEF2}" srcOrd="3" destOrd="0" parTransId="{BA9C77FB-0CFF-4C41-9F71-6CA87C80CBEF}" sibTransId="{4636B514-F460-4969-8453-230DF78AEDB4}"/>
    <dgm:cxn modelId="{63156EB9-CC2C-4DED-A6E7-2B4262E31905}" type="presOf" srcId="{3F3022A1-7CA2-4DB8-BDCD-7EE9BE6DF728}" destId="{87A1D5AA-43F5-4B79-AD0A-49A5342A95D5}" srcOrd="0" destOrd="0" presId="urn:microsoft.com/office/officeart/2018/2/layout/IconVerticalSolidList"/>
    <dgm:cxn modelId="{8A12FEEA-AA21-43DB-9D6D-142DFE01ADFB}" type="presOf" srcId="{47110C57-C56F-46D9-8806-144ED667BB0A}" destId="{7BF03D37-335C-4C57-9688-029692A88323}" srcOrd="0" destOrd="0" presId="urn:microsoft.com/office/officeart/2018/2/layout/IconVerticalSolidList"/>
    <dgm:cxn modelId="{111865F7-C205-4484-AB0C-35305CD0CDE3}" srcId="{4472BF8F-A47B-47B5-9C0A-6D76610AC3D7}" destId="{47110C57-C56F-46D9-8806-144ED667BB0A}" srcOrd="0" destOrd="0" parTransId="{8F4BD71F-E6BF-4486-A6C9-2B1CD43CFC29}" sibTransId="{19F470AC-2042-42DB-9FC1-BA52AE7F843F}"/>
    <dgm:cxn modelId="{498C2D8F-A1AB-4DFA-897C-7EA564B9A7C4}" type="presParOf" srcId="{46B1D4DB-EBC3-4EA3-BD48-3919AA8BB152}" destId="{F21C474E-1FCC-419B-ACFC-0DA652CA3765}" srcOrd="0" destOrd="0" presId="urn:microsoft.com/office/officeart/2018/2/layout/IconVerticalSolidList"/>
    <dgm:cxn modelId="{A9BB1F39-0618-440E-B078-DBC69E68A512}" type="presParOf" srcId="{F21C474E-1FCC-419B-ACFC-0DA652CA3765}" destId="{5E44EDB7-4A91-45DD-9625-A5269B71BEED}" srcOrd="0" destOrd="0" presId="urn:microsoft.com/office/officeart/2018/2/layout/IconVerticalSolidList"/>
    <dgm:cxn modelId="{CC83089E-AFF1-4189-A733-888A6A8E5F98}" type="presParOf" srcId="{F21C474E-1FCC-419B-ACFC-0DA652CA3765}" destId="{70D4DECD-E13D-4067-A407-7FE0DD70DCDB}" srcOrd="1" destOrd="0" presId="urn:microsoft.com/office/officeart/2018/2/layout/IconVerticalSolidList"/>
    <dgm:cxn modelId="{91201CF3-310F-4131-8FB4-BC7FDE4C718F}" type="presParOf" srcId="{F21C474E-1FCC-419B-ACFC-0DA652CA3765}" destId="{4647FAA8-5F2B-4E63-83AC-8D2400BB1508}" srcOrd="2" destOrd="0" presId="urn:microsoft.com/office/officeart/2018/2/layout/IconVerticalSolidList"/>
    <dgm:cxn modelId="{296680EF-F583-4094-9A5E-288AE72CDAAE}" type="presParOf" srcId="{F21C474E-1FCC-419B-ACFC-0DA652CA3765}" destId="{7BF03D37-335C-4C57-9688-029692A88323}" srcOrd="3" destOrd="0" presId="urn:microsoft.com/office/officeart/2018/2/layout/IconVerticalSolidList"/>
    <dgm:cxn modelId="{CD7F083D-04D8-4825-94AC-F3B83E2460FA}" type="presParOf" srcId="{46B1D4DB-EBC3-4EA3-BD48-3919AA8BB152}" destId="{7B09213D-39A2-4AA9-BAEF-53BA6EC3CBD9}" srcOrd="1" destOrd="0" presId="urn:microsoft.com/office/officeart/2018/2/layout/IconVerticalSolidList"/>
    <dgm:cxn modelId="{E73FCC58-2BEF-461E-87DF-BDEABD938CB2}" type="presParOf" srcId="{46B1D4DB-EBC3-4EA3-BD48-3919AA8BB152}" destId="{8D8515A4-B379-446B-A948-6EF38EC6252E}" srcOrd="2" destOrd="0" presId="urn:microsoft.com/office/officeart/2018/2/layout/IconVerticalSolidList"/>
    <dgm:cxn modelId="{C2A8CB08-438B-4DCF-A4F2-A5BD6454F53D}" type="presParOf" srcId="{8D8515A4-B379-446B-A948-6EF38EC6252E}" destId="{1488BA98-68DD-4C14-962E-2EDF4D5E2E8C}" srcOrd="0" destOrd="0" presId="urn:microsoft.com/office/officeart/2018/2/layout/IconVerticalSolidList"/>
    <dgm:cxn modelId="{B490743F-32CB-4550-838A-875EC45F006A}" type="presParOf" srcId="{8D8515A4-B379-446B-A948-6EF38EC6252E}" destId="{8DA9E2EA-2E7C-40D9-871D-C865E39C5F55}" srcOrd="1" destOrd="0" presId="urn:microsoft.com/office/officeart/2018/2/layout/IconVerticalSolidList"/>
    <dgm:cxn modelId="{83594420-B93C-4729-928D-B4CC08F74D38}" type="presParOf" srcId="{8D8515A4-B379-446B-A948-6EF38EC6252E}" destId="{CF117C38-85E3-40B3-9267-734F08267319}" srcOrd="2" destOrd="0" presId="urn:microsoft.com/office/officeart/2018/2/layout/IconVerticalSolidList"/>
    <dgm:cxn modelId="{912BAD5C-C629-440B-A166-181EA438149C}" type="presParOf" srcId="{8D8515A4-B379-446B-A948-6EF38EC6252E}" destId="{87A1D5AA-43F5-4B79-AD0A-49A5342A95D5}" srcOrd="3" destOrd="0" presId="urn:microsoft.com/office/officeart/2018/2/layout/IconVerticalSolidList"/>
    <dgm:cxn modelId="{92DF5F9B-ADCB-4CF6-811D-1013323B3315}" type="presParOf" srcId="{46B1D4DB-EBC3-4EA3-BD48-3919AA8BB152}" destId="{E3E215AA-C82A-485C-AEEB-FF07E81F95AB}" srcOrd="3" destOrd="0" presId="urn:microsoft.com/office/officeart/2018/2/layout/IconVerticalSolidList"/>
    <dgm:cxn modelId="{5B64F09F-B2CB-407C-A277-B86F510DB29D}" type="presParOf" srcId="{46B1D4DB-EBC3-4EA3-BD48-3919AA8BB152}" destId="{11E5B7A3-BE5B-4C16-A298-39C42077A9A7}" srcOrd="4" destOrd="0" presId="urn:microsoft.com/office/officeart/2018/2/layout/IconVerticalSolidList"/>
    <dgm:cxn modelId="{35DF31C5-C5D6-4524-9B82-C3415F4E2481}" type="presParOf" srcId="{11E5B7A3-BE5B-4C16-A298-39C42077A9A7}" destId="{1C4892DE-F9D5-49A7-A426-DE2D04CBF91E}" srcOrd="0" destOrd="0" presId="urn:microsoft.com/office/officeart/2018/2/layout/IconVerticalSolidList"/>
    <dgm:cxn modelId="{E0EEACE2-1396-4CD8-AE35-2046B5A98678}" type="presParOf" srcId="{11E5B7A3-BE5B-4C16-A298-39C42077A9A7}" destId="{40DBBA4A-D384-4F14-B466-FC1C392FF986}" srcOrd="1" destOrd="0" presId="urn:microsoft.com/office/officeart/2018/2/layout/IconVerticalSolidList"/>
    <dgm:cxn modelId="{2C618B2D-E669-44D7-8298-D2FA8676ADED}" type="presParOf" srcId="{11E5B7A3-BE5B-4C16-A298-39C42077A9A7}" destId="{A82B3D13-1AEC-49E9-AF7E-3C8B5DC879B6}" srcOrd="2" destOrd="0" presId="urn:microsoft.com/office/officeart/2018/2/layout/IconVerticalSolidList"/>
    <dgm:cxn modelId="{27687888-412C-4E82-9D4A-3774317C3208}" type="presParOf" srcId="{11E5B7A3-BE5B-4C16-A298-39C42077A9A7}" destId="{0DD29732-4094-4E5F-BE26-B3B888226734}" srcOrd="3" destOrd="0" presId="urn:microsoft.com/office/officeart/2018/2/layout/IconVerticalSolidList"/>
    <dgm:cxn modelId="{D12BC3B6-508D-4D5C-ADC3-726A40CE1405}" type="presParOf" srcId="{46B1D4DB-EBC3-4EA3-BD48-3919AA8BB152}" destId="{A519158A-8BBF-47C1-AD77-8C58907E063F}" srcOrd="5" destOrd="0" presId="urn:microsoft.com/office/officeart/2018/2/layout/IconVerticalSolidList"/>
    <dgm:cxn modelId="{299E5ABD-0DE9-40DC-904C-C8BCC3E81885}" type="presParOf" srcId="{46B1D4DB-EBC3-4EA3-BD48-3919AA8BB152}" destId="{09DFD802-A68E-45AA-B59D-09F0E8AA9B62}" srcOrd="6" destOrd="0" presId="urn:microsoft.com/office/officeart/2018/2/layout/IconVerticalSolidList"/>
    <dgm:cxn modelId="{36100809-2935-4C9A-8698-DA2E2A5892B0}" type="presParOf" srcId="{09DFD802-A68E-45AA-B59D-09F0E8AA9B62}" destId="{DDA32431-EF1F-42A1-9497-AD06D419821C}" srcOrd="0" destOrd="0" presId="urn:microsoft.com/office/officeart/2018/2/layout/IconVerticalSolidList"/>
    <dgm:cxn modelId="{0CDFB327-8B6F-4543-BC2D-A5AFF09C8FF5}" type="presParOf" srcId="{09DFD802-A68E-45AA-B59D-09F0E8AA9B62}" destId="{469AF121-D63E-454D-B0CF-6131C97B1463}" srcOrd="1" destOrd="0" presId="urn:microsoft.com/office/officeart/2018/2/layout/IconVerticalSolidList"/>
    <dgm:cxn modelId="{52935B49-AE09-4E53-BE8E-053EB24DBE66}" type="presParOf" srcId="{09DFD802-A68E-45AA-B59D-09F0E8AA9B62}" destId="{BE4EECD0-DB6C-467B-8A44-A062B60D119F}" srcOrd="2" destOrd="0" presId="urn:microsoft.com/office/officeart/2018/2/layout/IconVerticalSolidList"/>
    <dgm:cxn modelId="{CD4E12FE-02C1-4F88-959F-8E7C44138419}" type="presParOf" srcId="{09DFD802-A68E-45AA-B59D-09F0E8AA9B62}" destId="{E3D11398-4ED9-4E15-80EF-176E30FBB8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CED75-5928-41BC-A48E-6A306981AC6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B70D03B-856C-43E5-9523-FD531EC6F4E2}">
      <dgm:prSet/>
      <dgm:spPr/>
      <dgm:t>
        <a:bodyPr/>
        <a:lstStyle/>
        <a:p>
          <a:r>
            <a:rPr lang="en-GB"/>
            <a:t>School cars are being cleaned this week</a:t>
          </a:r>
          <a:endParaRPr lang="en-US"/>
        </a:p>
      </dgm:t>
    </dgm:pt>
    <dgm:pt modelId="{B326211F-AB1A-49BC-886D-4E178091D733}" type="parTrans" cxnId="{C90A241F-FFA4-44A6-BE34-3BF72EBD4D68}">
      <dgm:prSet/>
      <dgm:spPr/>
      <dgm:t>
        <a:bodyPr/>
        <a:lstStyle/>
        <a:p>
          <a:endParaRPr lang="en-US"/>
        </a:p>
      </dgm:t>
    </dgm:pt>
    <dgm:pt modelId="{8F2F665A-C57D-4C39-A406-20BE0855BE07}" type="sibTrans" cxnId="{C90A241F-FFA4-44A6-BE34-3BF72EBD4D68}">
      <dgm:prSet/>
      <dgm:spPr/>
      <dgm:t>
        <a:bodyPr/>
        <a:lstStyle/>
        <a:p>
          <a:endParaRPr lang="en-US"/>
        </a:p>
      </dgm:t>
    </dgm:pt>
    <dgm:pt modelId="{8D69D90C-BCA9-4B05-9F03-A019DC268239}">
      <dgm:prSet/>
      <dgm:spPr/>
      <dgm:t>
        <a:bodyPr/>
        <a:lstStyle/>
        <a:p>
          <a:r>
            <a:rPr lang="en-GB"/>
            <a:t>We have already identified some bigger outdoor space to use at lunchtimes</a:t>
          </a:r>
          <a:endParaRPr lang="en-US"/>
        </a:p>
      </dgm:t>
    </dgm:pt>
    <dgm:pt modelId="{344B4529-3DD5-4462-BA45-180D5471585E}" type="parTrans" cxnId="{7FB65C64-963F-4A7F-AED3-B93FDBCC38B6}">
      <dgm:prSet/>
      <dgm:spPr/>
      <dgm:t>
        <a:bodyPr/>
        <a:lstStyle/>
        <a:p>
          <a:endParaRPr lang="en-US"/>
        </a:p>
      </dgm:t>
    </dgm:pt>
    <dgm:pt modelId="{ED4B1127-0F76-4A58-8AFF-9C6461153842}" type="sibTrans" cxnId="{7FB65C64-963F-4A7F-AED3-B93FDBCC38B6}">
      <dgm:prSet/>
      <dgm:spPr/>
      <dgm:t>
        <a:bodyPr/>
        <a:lstStyle/>
        <a:p>
          <a:endParaRPr lang="en-US"/>
        </a:p>
      </dgm:t>
    </dgm:pt>
    <dgm:pt modelId="{80B7C01C-DDC5-42B6-A1F5-1181DE1C956C}">
      <dgm:prSet/>
      <dgm:spPr/>
      <dgm:t>
        <a:bodyPr/>
        <a:lstStyle/>
        <a:p>
          <a:r>
            <a:rPr lang="en-GB"/>
            <a:t>We have purchased some more soft chairs for the hub</a:t>
          </a:r>
          <a:endParaRPr lang="en-US"/>
        </a:p>
      </dgm:t>
    </dgm:pt>
    <dgm:pt modelId="{C416E92E-F3EA-4407-AB65-4875D39DC1DF}" type="parTrans" cxnId="{44F3CB3F-1818-4231-9D1C-739AA7AC997A}">
      <dgm:prSet/>
      <dgm:spPr/>
      <dgm:t>
        <a:bodyPr/>
        <a:lstStyle/>
        <a:p>
          <a:endParaRPr lang="en-US"/>
        </a:p>
      </dgm:t>
    </dgm:pt>
    <dgm:pt modelId="{DDF726F3-E048-473A-8BF3-62DEAB37015D}" type="sibTrans" cxnId="{44F3CB3F-1818-4231-9D1C-739AA7AC997A}">
      <dgm:prSet/>
      <dgm:spPr/>
      <dgm:t>
        <a:bodyPr/>
        <a:lstStyle/>
        <a:p>
          <a:endParaRPr lang="en-US"/>
        </a:p>
      </dgm:t>
    </dgm:pt>
    <dgm:pt modelId="{0A43FB8C-F10C-4689-B396-293F2008F5A2}">
      <dgm:prSet/>
      <dgm:spPr/>
      <dgm:t>
        <a:bodyPr/>
        <a:lstStyle/>
        <a:p>
          <a:r>
            <a:rPr lang="en-GB"/>
            <a:t>Blinds are coming for some rooms </a:t>
          </a:r>
          <a:endParaRPr lang="en-US"/>
        </a:p>
      </dgm:t>
    </dgm:pt>
    <dgm:pt modelId="{1AE9659E-CE9D-4115-906E-77E108B985E1}" type="parTrans" cxnId="{9419DD35-568A-415F-A98B-B381FE18AD1D}">
      <dgm:prSet/>
      <dgm:spPr/>
      <dgm:t>
        <a:bodyPr/>
        <a:lstStyle/>
        <a:p>
          <a:endParaRPr lang="en-US"/>
        </a:p>
      </dgm:t>
    </dgm:pt>
    <dgm:pt modelId="{3A685AFB-E4BB-44D1-A751-CA8A1951E45C}" type="sibTrans" cxnId="{9419DD35-568A-415F-A98B-B381FE18AD1D}">
      <dgm:prSet/>
      <dgm:spPr/>
      <dgm:t>
        <a:bodyPr/>
        <a:lstStyle/>
        <a:p>
          <a:endParaRPr lang="en-US"/>
        </a:p>
      </dgm:t>
    </dgm:pt>
    <dgm:pt modelId="{032A9211-9588-4EAA-8092-D1A9FD9AD9B3}">
      <dgm:prSet/>
      <dgm:spPr/>
      <dgm:t>
        <a:bodyPr/>
        <a:lstStyle/>
        <a:p>
          <a:r>
            <a:rPr lang="en-GB"/>
            <a:t>Looking at 'sound mufflers' to reduce the echo</a:t>
          </a:r>
          <a:endParaRPr lang="en-US"/>
        </a:p>
      </dgm:t>
    </dgm:pt>
    <dgm:pt modelId="{CB2B8185-452E-4DBC-9BAB-1F401A6C310E}" type="parTrans" cxnId="{995EB246-9C53-4C42-8356-CD793AD9EB34}">
      <dgm:prSet/>
      <dgm:spPr/>
      <dgm:t>
        <a:bodyPr/>
        <a:lstStyle/>
        <a:p>
          <a:endParaRPr lang="en-US"/>
        </a:p>
      </dgm:t>
    </dgm:pt>
    <dgm:pt modelId="{ACB50D3E-7BF5-4D5F-978E-710206EBDCFE}" type="sibTrans" cxnId="{995EB246-9C53-4C42-8356-CD793AD9EB34}">
      <dgm:prSet/>
      <dgm:spPr/>
      <dgm:t>
        <a:bodyPr/>
        <a:lstStyle/>
        <a:p>
          <a:endParaRPr lang="en-US"/>
        </a:p>
      </dgm:t>
    </dgm:pt>
    <dgm:pt modelId="{30AA2EA9-1AB6-4F5D-BC6B-BF11833A84A7}">
      <dgm:prSet/>
      <dgm:spPr/>
      <dgm:t>
        <a:bodyPr/>
        <a:lstStyle/>
        <a:p>
          <a:r>
            <a:rPr lang="en-GB"/>
            <a:t>I will be setting up a team to make our outside space better- who wants to be on my 'Green Team'</a:t>
          </a:r>
          <a:endParaRPr lang="en-US"/>
        </a:p>
      </dgm:t>
    </dgm:pt>
    <dgm:pt modelId="{4079B54E-279F-4B73-8692-17CE1C51C90C}" type="parTrans" cxnId="{06AC3CAC-7836-4979-BC88-20036E97E8E8}">
      <dgm:prSet/>
      <dgm:spPr/>
      <dgm:t>
        <a:bodyPr/>
        <a:lstStyle/>
        <a:p>
          <a:endParaRPr lang="en-US"/>
        </a:p>
      </dgm:t>
    </dgm:pt>
    <dgm:pt modelId="{24AE0509-37D8-443E-BF5E-0EFCC8A89468}" type="sibTrans" cxnId="{06AC3CAC-7836-4979-BC88-20036E97E8E8}">
      <dgm:prSet/>
      <dgm:spPr/>
      <dgm:t>
        <a:bodyPr/>
        <a:lstStyle/>
        <a:p>
          <a:endParaRPr lang="en-US"/>
        </a:p>
      </dgm:t>
    </dgm:pt>
    <dgm:pt modelId="{F69AE073-EE12-466B-A125-844289064A4B}" type="pres">
      <dgm:prSet presAssocID="{EB1CED75-5928-41BC-A48E-6A306981AC6A}" presName="root" presStyleCnt="0">
        <dgm:presLayoutVars>
          <dgm:dir/>
          <dgm:resizeHandles val="exact"/>
        </dgm:presLayoutVars>
      </dgm:prSet>
      <dgm:spPr/>
    </dgm:pt>
    <dgm:pt modelId="{EF29C9AE-35EF-40E9-99CC-0299A164B027}" type="pres">
      <dgm:prSet presAssocID="{0B70D03B-856C-43E5-9523-FD531EC6F4E2}" presName="compNode" presStyleCnt="0"/>
      <dgm:spPr/>
    </dgm:pt>
    <dgm:pt modelId="{49AB1D87-1925-4875-A760-D8C6B7C78F5D}" type="pres">
      <dgm:prSet presAssocID="{0B70D03B-856C-43E5-9523-FD531EC6F4E2}" presName="bgRect" presStyleLbl="bgShp" presStyleIdx="0" presStyleCnt="6"/>
      <dgm:spPr/>
    </dgm:pt>
    <dgm:pt modelId="{DA4153D7-0372-4C1B-ADFB-A51AFC08807A}" type="pres">
      <dgm:prSet presAssocID="{0B70D03B-856C-43E5-9523-FD531EC6F4E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7802CDE3-7557-4B98-AA3A-405927292449}" type="pres">
      <dgm:prSet presAssocID="{0B70D03B-856C-43E5-9523-FD531EC6F4E2}" presName="spaceRect" presStyleCnt="0"/>
      <dgm:spPr/>
    </dgm:pt>
    <dgm:pt modelId="{4FBAD31A-8DAD-496D-A3F6-58F389EB10D6}" type="pres">
      <dgm:prSet presAssocID="{0B70D03B-856C-43E5-9523-FD531EC6F4E2}" presName="parTx" presStyleLbl="revTx" presStyleIdx="0" presStyleCnt="6">
        <dgm:presLayoutVars>
          <dgm:chMax val="0"/>
          <dgm:chPref val="0"/>
        </dgm:presLayoutVars>
      </dgm:prSet>
      <dgm:spPr/>
    </dgm:pt>
    <dgm:pt modelId="{186DF5BC-CC34-4357-8ED5-905289B854C4}" type="pres">
      <dgm:prSet presAssocID="{8F2F665A-C57D-4C39-A406-20BE0855BE07}" presName="sibTrans" presStyleCnt="0"/>
      <dgm:spPr/>
    </dgm:pt>
    <dgm:pt modelId="{F4EEE90C-5F88-459E-A1CA-5C5B81DF7693}" type="pres">
      <dgm:prSet presAssocID="{8D69D90C-BCA9-4B05-9F03-A019DC268239}" presName="compNode" presStyleCnt="0"/>
      <dgm:spPr/>
    </dgm:pt>
    <dgm:pt modelId="{53312541-85F9-4D75-81B6-3E22E41B74A3}" type="pres">
      <dgm:prSet presAssocID="{8D69D90C-BCA9-4B05-9F03-A019DC268239}" presName="bgRect" presStyleLbl="bgShp" presStyleIdx="1" presStyleCnt="6"/>
      <dgm:spPr/>
    </dgm:pt>
    <dgm:pt modelId="{9F3FC311-D1D1-414E-90A1-05BD717495FD}" type="pres">
      <dgm:prSet presAssocID="{8D69D90C-BCA9-4B05-9F03-A019DC26823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8D653237-8927-45A4-B9B6-7EBD400A8312}" type="pres">
      <dgm:prSet presAssocID="{8D69D90C-BCA9-4B05-9F03-A019DC268239}" presName="spaceRect" presStyleCnt="0"/>
      <dgm:spPr/>
    </dgm:pt>
    <dgm:pt modelId="{99311984-4599-403C-8C18-14A28DE59667}" type="pres">
      <dgm:prSet presAssocID="{8D69D90C-BCA9-4B05-9F03-A019DC268239}" presName="parTx" presStyleLbl="revTx" presStyleIdx="1" presStyleCnt="6">
        <dgm:presLayoutVars>
          <dgm:chMax val="0"/>
          <dgm:chPref val="0"/>
        </dgm:presLayoutVars>
      </dgm:prSet>
      <dgm:spPr/>
    </dgm:pt>
    <dgm:pt modelId="{AB12D9E2-E470-4347-A0A7-8855FD3E02DE}" type="pres">
      <dgm:prSet presAssocID="{ED4B1127-0F76-4A58-8AFF-9C6461153842}" presName="sibTrans" presStyleCnt="0"/>
      <dgm:spPr/>
    </dgm:pt>
    <dgm:pt modelId="{62372765-65C4-4518-99CA-3AF8C8E0738F}" type="pres">
      <dgm:prSet presAssocID="{80B7C01C-DDC5-42B6-A1F5-1181DE1C956C}" presName="compNode" presStyleCnt="0"/>
      <dgm:spPr/>
    </dgm:pt>
    <dgm:pt modelId="{FE8DAF62-D550-47E4-8A63-D8BBA5ED9EF3}" type="pres">
      <dgm:prSet presAssocID="{80B7C01C-DDC5-42B6-A1F5-1181DE1C956C}" presName="bgRect" presStyleLbl="bgShp" presStyleIdx="2" presStyleCnt="6"/>
      <dgm:spPr/>
    </dgm:pt>
    <dgm:pt modelId="{8D4662BC-C13B-46FB-88B0-D1A55DE92E10}" type="pres">
      <dgm:prSet presAssocID="{80B7C01C-DDC5-42B6-A1F5-1181DE1C956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8861BD26-32C6-4297-B943-A9D6FED2B3AF}" type="pres">
      <dgm:prSet presAssocID="{80B7C01C-DDC5-42B6-A1F5-1181DE1C956C}" presName="spaceRect" presStyleCnt="0"/>
      <dgm:spPr/>
    </dgm:pt>
    <dgm:pt modelId="{8261625F-D5BA-472E-A269-0061BCA586E4}" type="pres">
      <dgm:prSet presAssocID="{80B7C01C-DDC5-42B6-A1F5-1181DE1C956C}" presName="parTx" presStyleLbl="revTx" presStyleIdx="2" presStyleCnt="6">
        <dgm:presLayoutVars>
          <dgm:chMax val="0"/>
          <dgm:chPref val="0"/>
        </dgm:presLayoutVars>
      </dgm:prSet>
      <dgm:spPr/>
    </dgm:pt>
    <dgm:pt modelId="{9775DC75-5F05-4804-9E19-905F344D6D9C}" type="pres">
      <dgm:prSet presAssocID="{DDF726F3-E048-473A-8BF3-62DEAB37015D}" presName="sibTrans" presStyleCnt="0"/>
      <dgm:spPr/>
    </dgm:pt>
    <dgm:pt modelId="{BF74A859-3CE5-4362-AC95-E3C87537CCC3}" type="pres">
      <dgm:prSet presAssocID="{0A43FB8C-F10C-4689-B396-293F2008F5A2}" presName="compNode" presStyleCnt="0"/>
      <dgm:spPr/>
    </dgm:pt>
    <dgm:pt modelId="{C720A724-7C99-4013-B439-E0C25BC06853}" type="pres">
      <dgm:prSet presAssocID="{0A43FB8C-F10C-4689-B396-293F2008F5A2}" presName="bgRect" presStyleLbl="bgShp" presStyleIdx="3" presStyleCnt="6"/>
      <dgm:spPr/>
    </dgm:pt>
    <dgm:pt modelId="{A8CB9622-E15B-427A-94B3-72C6F71B8D1C}" type="pres">
      <dgm:prSet presAssocID="{0A43FB8C-F10C-4689-B396-293F2008F5A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DD248244-5D1E-4EB6-A294-E6068A63C093}" type="pres">
      <dgm:prSet presAssocID="{0A43FB8C-F10C-4689-B396-293F2008F5A2}" presName="spaceRect" presStyleCnt="0"/>
      <dgm:spPr/>
    </dgm:pt>
    <dgm:pt modelId="{D8D2FDCE-74C7-405C-AC6B-5367477A9CAC}" type="pres">
      <dgm:prSet presAssocID="{0A43FB8C-F10C-4689-B396-293F2008F5A2}" presName="parTx" presStyleLbl="revTx" presStyleIdx="3" presStyleCnt="6">
        <dgm:presLayoutVars>
          <dgm:chMax val="0"/>
          <dgm:chPref val="0"/>
        </dgm:presLayoutVars>
      </dgm:prSet>
      <dgm:spPr/>
    </dgm:pt>
    <dgm:pt modelId="{C83385FD-E57D-4843-93CF-77114ECFECAB}" type="pres">
      <dgm:prSet presAssocID="{3A685AFB-E4BB-44D1-A751-CA8A1951E45C}" presName="sibTrans" presStyleCnt="0"/>
      <dgm:spPr/>
    </dgm:pt>
    <dgm:pt modelId="{3F7F1347-500C-4095-A236-A9DF3425729A}" type="pres">
      <dgm:prSet presAssocID="{032A9211-9588-4EAA-8092-D1A9FD9AD9B3}" presName="compNode" presStyleCnt="0"/>
      <dgm:spPr/>
    </dgm:pt>
    <dgm:pt modelId="{8228A4CA-5315-4459-90A9-D1F3854CC47D}" type="pres">
      <dgm:prSet presAssocID="{032A9211-9588-4EAA-8092-D1A9FD9AD9B3}" presName="bgRect" presStyleLbl="bgShp" presStyleIdx="4" presStyleCnt="6"/>
      <dgm:spPr/>
    </dgm:pt>
    <dgm:pt modelId="{65577396-49C2-4796-AAB4-3C5F190349C2}" type="pres">
      <dgm:prSet presAssocID="{032A9211-9588-4EAA-8092-D1A9FD9AD9B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"/>
        </a:ext>
      </dgm:extLst>
    </dgm:pt>
    <dgm:pt modelId="{5CCE3BD3-82B0-429B-9F8E-B2DAA3F307D7}" type="pres">
      <dgm:prSet presAssocID="{032A9211-9588-4EAA-8092-D1A9FD9AD9B3}" presName="spaceRect" presStyleCnt="0"/>
      <dgm:spPr/>
    </dgm:pt>
    <dgm:pt modelId="{1AC3C717-B1F7-4DFB-85B2-77979FBC81B0}" type="pres">
      <dgm:prSet presAssocID="{032A9211-9588-4EAA-8092-D1A9FD9AD9B3}" presName="parTx" presStyleLbl="revTx" presStyleIdx="4" presStyleCnt="6">
        <dgm:presLayoutVars>
          <dgm:chMax val="0"/>
          <dgm:chPref val="0"/>
        </dgm:presLayoutVars>
      </dgm:prSet>
      <dgm:spPr/>
    </dgm:pt>
    <dgm:pt modelId="{B36A0EC0-2931-4583-AA83-A687B2E12803}" type="pres">
      <dgm:prSet presAssocID="{ACB50D3E-7BF5-4D5F-978E-710206EBDCFE}" presName="sibTrans" presStyleCnt="0"/>
      <dgm:spPr/>
    </dgm:pt>
    <dgm:pt modelId="{1BCFC49A-33FE-49F8-816D-A5484ACDF5ED}" type="pres">
      <dgm:prSet presAssocID="{30AA2EA9-1AB6-4F5D-BC6B-BF11833A84A7}" presName="compNode" presStyleCnt="0"/>
      <dgm:spPr/>
    </dgm:pt>
    <dgm:pt modelId="{1062C707-2FF4-444C-BC62-B659A799243D}" type="pres">
      <dgm:prSet presAssocID="{30AA2EA9-1AB6-4F5D-BC6B-BF11833A84A7}" presName="bgRect" presStyleLbl="bgShp" presStyleIdx="5" presStyleCnt="6"/>
      <dgm:spPr/>
    </dgm:pt>
    <dgm:pt modelId="{D1B4A227-A7B6-41C8-9271-FC690BC0689C}" type="pres">
      <dgm:prSet presAssocID="{30AA2EA9-1AB6-4F5D-BC6B-BF11833A84A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A977938E-5B84-4A7C-BDFD-6663B089202B}" type="pres">
      <dgm:prSet presAssocID="{30AA2EA9-1AB6-4F5D-BC6B-BF11833A84A7}" presName="spaceRect" presStyleCnt="0"/>
      <dgm:spPr/>
    </dgm:pt>
    <dgm:pt modelId="{B17E2E5A-1F2B-46CE-940E-1E2F968047AA}" type="pres">
      <dgm:prSet presAssocID="{30AA2EA9-1AB6-4F5D-BC6B-BF11833A84A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C90A241F-FFA4-44A6-BE34-3BF72EBD4D68}" srcId="{EB1CED75-5928-41BC-A48E-6A306981AC6A}" destId="{0B70D03B-856C-43E5-9523-FD531EC6F4E2}" srcOrd="0" destOrd="0" parTransId="{B326211F-AB1A-49BC-886D-4E178091D733}" sibTransId="{8F2F665A-C57D-4C39-A406-20BE0855BE07}"/>
    <dgm:cxn modelId="{9419DD35-568A-415F-A98B-B381FE18AD1D}" srcId="{EB1CED75-5928-41BC-A48E-6A306981AC6A}" destId="{0A43FB8C-F10C-4689-B396-293F2008F5A2}" srcOrd="3" destOrd="0" parTransId="{1AE9659E-CE9D-4115-906E-77E108B985E1}" sibTransId="{3A685AFB-E4BB-44D1-A751-CA8A1951E45C}"/>
    <dgm:cxn modelId="{44F3CB3F-1818-4231-9D1C-739AA7AC997A}" srcId="{EB1CED75-5928-41BC-A48E-6A306981AC6A}" destId="{80B7C01C-DDC5-42B6-A1F5-1181DE1C956C}" srcOrd="2" destOrd="0" parTransId="{C416E92E-F3EA-4407-AB65-4875D39DC1DF}" sibTransId="{DDF726F3-E048-473A-8BF3-62DEAB37015D}"/>
    <dgm:cxn modelId="{7FB65C64-963F-4A7F-AED3-B93FDBCC38B6}" srcId="{EB1CED75-5928-41BC-A48E-6A306981AC6A}" destId="{8D69D90C-BCA9-4B05-9F03-A019DC268239}" srcOrd="1" destOrd="0" parTransId="{344B4529-3DD5-4462-BA45-180D5471585E}" sibTransId="{ED4B1127-0F76-4A58-8AFF-9C6461153842}"/>
    <dgm:cxn modelId="{995EB246-9C53-4C42-8356-CD793AD9EB34}" srcId="{EB1CED75-5928-41BC-A48E-6A306981AC6A}" destId="{032A9211-9588-4EAA-8092-D1A9FD9AD9B3}" srcOrd="4" destOrd="0" parTransId="{CB2B8185-452E-4DBC-9BAB-1F401A6C310E}" sibTransId="{ACB50D3E-7BF5-4D5F-978E-710206EBDCFE}"/>
    <dgm:cxn modelId="{1EC3CD6C-22B7-4482-847A-8E7B5232501B}" type="presOf" srcId="{80B7C01C-DDC5-42B6-A1F5-1181DE1C956C}" destId="{8261625F-D5BA-472E-A269-0061BCA586E4}" srcOrd="0" destOrd="0" presId="urn:microsoft.com/office/officeart/2018/2/layout/IconVerticalSolidList"/>
    <dgm:cxn modelId="{DB3B408A-E905-40FA-8A50-85A18AF3F5BB}" type="presOf" srcId="{8D69D90C-BCA9-4B05-9F03-A019DC268239}" destId="{99311984-4599-403C-8C18-14A28DE59667}" srcOrd="0" destOrd="0" presId="urn:microsoft.com/office/officeart/2018/2/layout/IconVerticalSolidList"/>
    <dgm:cxn modelId="{7853099B-70D4-4205-9374-F32BF4C72B9C}" type="presOf" srcId="{032A9211-9588-4EAA-8092-D1A9FD9AD9B3}" destId="{1AC3C717-B1F7-4DFB-85B2-77979FBC81B0}" srcOrd="0" destOrd="0" presId="urn:microsoft.com/office/officeart/2018/2/layout/IconVerticalSolidList"/>
    <dgm:cxn modelId="{06AC3CAC-7836-4979-BC88-20036E97E8E8}" srcId="{EB1CED75-5928-41BC-A48E-6A306981AC6A}" destId="{30AA2EA9-1AB6-4F5D-BC6B-BF11833A84A7}" srcOrd="5" destOrd="0" parTransId="{4079B54E-279F-4B73-8692-17CE1C51C90C}" sibTransId="{24AE0509-37D8-443E-BF5E-0EFCC8A89468}"/>
    <dgm:cxn modelId="{4A7AC4C0-6371-4E9F-BEE5-97B35641764F}" type="presOf" srcId="{0B70D03B-856C-43E5-9523-FD531EC6F4E2}" destId="{4FBAD31A-8DAD-496D-A3F6-58F389EB10D6}" srcOrd="0" destOrd="0" presId="urn:microsoft.com/office/officeart/2018/2/layout/IconVerticalSolidList"/>
    <dgm:cxn modelId="{5A0B25DE-35FE-45B6-A9FC-5D50E2207CD9}" type="presOf" srcId="{0A43FB8C-F10C-4689-B396-293F2008F5A2}" destId="{D8D2FDCE-74C7-405C-AC6B-5367477A9CAC}" srcOrd="0" destOrd="0" presId="urn:microsoft.com/office/officeart/2018/2/layout/IconVerticalSolidList"/>
    <dgm:cxn modelId="{7A9F42E1-5667-4944-BD1A-8BB661204A86}" type="presOf" srcId="{EB1CED75-5928-41BC-A48E-6A306981AC6A}" destId="{F69AE073-EE12-466B-A125-844289064A4B}" srcOrd="0" destOrd="0" presId="urn:microsoft.com/office/officeart/2018/2/layout/IconVerticalSolidList"/>
    <dgm:cxn modelId="{8E3689EA-0327-4DAB-8378-10DFDB038683}" type="presOf" srcId="{30AA2EA9-1AB6-4F5D-BC6B-BF11833A84A7}" destId="{B17E2E5A-1F2B-46CE-940E-1E2F968047AA}" srcOrd="0" destOrd="0" presId="urn:microsoft.com/office/officeart/2018/2/layout/IconVerticalSolidList"/>
    <dgm:cxn modelId="{340EA0D9-8CBE-43EE-80CA-DFD517415F07}" type="presParOf" srcId="{F69AE073-EE12-466B-A125-844289064A4B}" destId="{EF29C9AE-35EF-40E9-99CC-0299A164B027}" srcOrd="0" destOrd="0" presId="urn:microsoft.com/office/officeart/2018/2/layout/IconVerticalSolidList"/>
    <dgm:cxn modelId="{272E4153-1DE1-4300-8A8D-41A2E7F9C180}" type="presParOf" srcId="{EF29C9AE-35EF-40E9-99CC-0299A164B027}" destId="{49AB1D87-1925-4875-A760-D8C6B7C78F5D}" srcOrd="0" destOrd="0" presId="urn:microsoft.com/office/officeart/2018/2/layout/IconVerticalSolidList"/>
    <dgm:cxn modelId="{2B3F05E5-EB44-4CE7-8C91-CEB72B4DFA9B}" type="presParOf" srcId="{EF29C9AE-35EF-40E9-99CC-0299A164B027}" destId="{DA4153D7-0372-4C1B-ADFB-A51AFC08807A}" srcOrd="1" destOrd="0" presId="urn:microsoft.com/office/officeart/2018/2/layout/IconVerticalSolidList"/>
    <dgm:cxn modelId="{A186982C-5996-487E-AF30-C11A208BF4F1}" type="presParOf" srcId="{EF29C9AE-35EF-40E9-99CC-0299A164B027}" destId="{7802CDE3-7557-4B98-AA3A-405927292449}" srcOrd="2" destOrd="0" presId="urn:microsoft.com/office/officeart/2018/2/layout/IconVerticalSolidList"/>
    <dgm:cxn modelId="{034E1C3C-45F1-4B97-96FB-929593519082}" type="presParOf" srcId="{EF29C9AE-35EF-40E9-99CC-0299A164B027}" destId="{4FBAD31A-8DAD-496D-A3F6-58F389EB10D6}" srcOrd="3" destOrd="0" presId="urn:microsoft.com/office/officeart/2018/2/layout/IconVerticalSolidList"/>
    <dgm:cxn modelId="{AE4B1CC8-8FA2-48AB-BAD2-C33CC04E4909}" type="presParOf" srcId="{F69AE073-EE12-466B-A125-844289064A4B}" destId="{186DF5BC-CC34-4357-8ED5-905289B854C4}" srcOrd="1" destOrd="0" presId="urn:microsoft.com/office/officeart/2018/2/layout/IconVerticalSolidList"/>
    <dgm:cxn modelId="{1B16E515-DE3F-4F9D-8F37-A9BB9B6AE60A}" type="presParOf" srcId="{F69AE073-EE12-466B-A125-844289064A4B}" destId="{F4EEE90C-5F88-459E-A1CA-5C5B81DF7693}" srcOrd="2" destOrd="0" presId="urn:microsoft.com/office/officeart/2018/2/layout/IconVerticalSolidList"/>
    <dgm:cxn modelId="{59EDD429-FEB8-4EE6-9ED2-01063CAB60C4}" type="presParOf" srcId="{F4EEE90C-5F88-459E-A1CA-5C5B81DF7693}" destId="{53312541-85F9-4D75-81B6-3E22E41B74A3}" srcOrd="0" destOrd="0" presId="urn:microsoft.com/office/officeart/2018/2/layout/IconVerticalSolidList"/>
    <dgm:cxn modelId="{CD344B95-6720-4D7E-A9BE-382BA888A6D3}" type="presParOf" srcId="{F4EEE90C-5F88-459E-A1CA-5C5B81DF7693}" destId="{9F3FC311-D1D1-414E-90A1-05BD717495FD}" srcOrd="1" destOrd="0" presId="urn:microsoft.com/office/officeart/2018/2/layout/IconVerticalSolidList"/>
    <dgm:cxn modelId="{BC209730-7D30-4B7B-B309-1EFB92345795}" type="presParOf" srcId="{F4EEE90C-5F88-459E-A1CA-5C5B81DF7693}" destId="{8D653237-8927-45A4-B9B6-7EBD400A8312}" srcOrd="2" destOrd="0" presId="urn:microsoft.com/office/officeart/2018/2/layout/IconVerticalSolidList"/>
    <dgm:cxn modelId="{88D25B49-804F-45E4-BCA1-044ABEEEC859}" type="presParOf" srcId="{F4EEE90C-5F88-459E-A1CA-5C5B81DF7693}" destId="{99311984-4599-403C-8C18-14A28DE59667}" srcOrd="3" destOrd="0" presId="urn:microsoft.com/office/officeart/2018/2/layout/IconVerticalSolidList"/>
    <dgm:cxn modelId="{58C4294B-9EB3-4A6E-9001-2CED02140C11}" type="presParOf" srcId="{F69AE073-EE12-466B-A125-844289064A4B}" destId="{AB12D9E2-E470-4347-A0A7-8855FD3E02DE}" srcOrd="3" destOrd="0" presId="urn:microsoft.com/office/officeart/2018/2/layout/IconVerticalSolidList"/>
    <dgm:cxn modelId="{14FF159B-3C05-49B3-A2D9-949F0EA53D61}" type="presParOf" srcId="{F69AE073-EE12-466B-A125-844289064A4B}" destId="{62372765-65C4-4518-99CA-3AF8C8E0738F}" srcOrd="4" destOrd="0" presId="urn:microsoft.com/office/officeart/2018/2/layout/IconVerticalSolidList"/>
    <dgm:cxn modelId="{0694611A-6274-4A3D-9BB1-CFB980C60113}" type="presParOf" srcId="{62372765-65C4-4518-99CA-3AF8C8E0738F}" destId="{FE8DAF62-D550-47E4-8A63-D8BBA5ED9EF3}" srcOrd="0" destOrd="0" presId="urn:microsoft.com/office/officeart/2018/2/layout/IconVerticalSolidList"/>
    <dgm:cxn modelId="{D4EDD63E-F41B-4472-9F97-7652362CAB54}" type="presParOf" srcId="{62372765-65C4-4518-99CA-3AF8C8E0738F}" destId="{8D4662BC-C13B-46FB-88B0-D1A55DE92E10}" srcOrd="1" destOrd="0" presId="urn:microsoft.com/office/officeart/2018/2/layout/IconVerticalSolidList"/>
    <dgm:cxn modelId="{C2759ED0-1FFB-4418-B764-93F840B6FD3D}" type="presParOf" srcId="{62372765-65C4-4518-99CA-3AF8C8E0738F}" destId="{8861BD26-32C6-4297-B943-A9D6FED2B3AF}" srcOrd="2" destOrd="0" presId="urn:microsoft.com/office/officeart/2018/2/layout/IconVerticalSolidList"/>
    <dgm:cxn modelId="{343332A9-42F4-4ADA-843E-D080C939F5B7}" type="presParOf" srcId="{62372765-65C4-4518-99CA-3AF8C8E0738F}" destId="{8261625F-D5BA-472E-A269-0061BCA586E4}" srcOrd="3" destOrd="0" presId="urn:microsoft.com/office/officeart/2018/2/layout/IconVerticalSolidList"/>
    <dgm:cxn modelId="{1F9374DB-B4D4-4ACC-B901-E09EABB06DB5}" type="presParOf" srcId="{F69AE073-EE12-466B-A125-844289064A4B}" destId="{9775DC75-5F05-4804-9E19-905F344D6D9C}" srcOrd="5" destOrd="0" presId="urn:microsoft.com/office/officeart/2018/2/layout/IconVerticalSolidList"/>
    <dgm:cxn modelId="{B453114D-6AC9-4127-9416-C0CAC020DF72}" type="presParOf" srcId="{F69AE073-EE12-466B-A125-844289064A4B}" destId="{BF74A859-3CE5-4362-AC95-E3C87537CCC3}" srcOrd="6" destOrd="0" presId="urn:microsoft.com/office/officeart/2018/2/layout/IconVerticalSolidList"/>
    <dgm:cxn modelId="{6CB006B3-6C62-4BDD-9B12-226AA3A1FF32}" type="presParOf" srcId="{BF74A859-3CE5-4362-AC95-E3C87537CCC3}" destId="{C720A724-7C99-4013-B439-E0C25BC06853}" srcOrd="0" destOrd="0" presId="urn:microsoft.com/office/officeart/2018/2/layout/IconVerticalSolidList"/>
    <dgm:cxn modelId="{694EEC35-C776-4212-9D50-D20F0E67BBF3}" type="presParOf" srcId="{BF74A859-3CE5-4362-AC95-E3C87537CCC3}" destId="{A8CB9622-E15B-427A-94B3-72C6F71B8D1C}" srcOrd="1" destOrd="0" presId="urn:microsoft.com/office/officeart/2018/2/layout/IconVerticalSolidList"/>
    <dgm:cxn modelId="{C3296256-D36D-4DF1-9D36-308FDF672D74}" type="presParOf" srcId="{BF74A859-3CE5-4362-AC95-E3C87537CCC3}" destId="{DD248244-5D1E-4EB6-A294-E6068A63C093}" srcOrd="2" destOrd="0" presId="urn:microsoft.com/office/officeart/2018/2/layout/IconVerticalSolidList"/>
    <dgm:cxn modelId="{35E48183-4F30-4225-A8D6-B91CDA69D156}" type="presParOf" srcId="{BF74A859-3CE5-4362-AC95-E3C87537CCC3}" destId="{D8D2FDCE-74C7-405C-AC6B-5367477A9CAC}" srcOrd="3" destOrd="0" presId="urn:microsoft.com/office/officeart/2018/2/layout/IconVerticalSolidList"/>
    <dgm:cxn modelId="{14E7A4F6-F569-4B69-8709-75193B48F15F}" type="presParOf" srcId="{F69AE073-EE12-466B-A125-844289064A4B}" destId="{C83385FD-E57D-4843-93CF-77114ECFECAB}" srcOrd="7" destOrd="0" presId="urn:microsoft.com/office/officeart/2018/2/layout/IconVerticalSolidList"/>
    <dgm:cxn modelId="{488B52AA-B3C0-4AA3-9CCC-4022454FAE2A}" type="presParOf" srcId="{F69AE073-EE12-466B-A125-844289064A4B}" destId="{3F7F1347-500C-4095-A236-A9DF3425729A}" srcOrd="8" destOrd="0" presId="urn:microsoft.com/office/officeart/2018/2/layout/IconVerticalSolidList"/>
    <dgm:cxn modelId="{B9D6A0CF-ACC7-4620-A899-410AE87DC8B6}" type="presParOf" srcId="{3F7F1347-500C-4095-A236-A9DF3425729A}" destId="{8228A4CA-5315-4459-90A9-D1F3854CC47D}" srcOrd="0" destOrd="0" presId="urn:microsoft.com/office/officeart/2018/2/layout/IconVerticalSolidList"/>
    <dgm:cxn modelId="{C58A1B81-72E8-4FE8-B827-93A741E60DAA}" type="presParOf" srcId="{3F7F1347-500C-4095-A236-A9DF3425729A}" destId="{65577396-49C2-4796-AAB4-3C5F190349C2}" srcOrd="1" destOrd="0" presId="urn:microsoft.com/office/officeart/2018/2/layout/IconVerticalSolidList"/>
    <dgm:cxn modelId="{52C5A51F-04DF-45EA-A3DE-B83522D5F9DB}" type="presParOf" srcId="{3F7F1347-500C-4095-A236-A9DF3425729A}" destId="{5CCE3BD3-82B0-429B-9F8E-B2DAA3F307D7}" srcOrd="2" destOrd="0" presId="urn:microsoft.com/office/officeart/2018/2/layout/IconVerticalSolidList"/>
    <dgm:cxn modelId="{AB989A51-6CF4-45B1-BE5C-F55DC27A9E71}" type="presParOf" srcId="{3F7F1347-500C-4095-A236-A9DF3425729A}" destId="{1AC3C717-B1F7-4DFB-85B2-77979FBC81B0}" srcOrd="3" destOrd="0" presId="urn:microsoft.com/office/officeart/2018/2/layout/IconVerticalSolidList"/>
    <dgm:cxn modelId="{E044C602-B0A2-47B9-ADBA-004ED3FEFD9F}" type="presParOf" srcId="{F69AE073-EE12-466B-A125-844289064A4B}" destId="{B36A0EC0-2931-4583-AA83-A687B2E12803}" srcOrd="9" destOrd="0" presId="urn:microsoft.com/office/officeart/2018/2/layout/IconVerticalSolidList"/>
    <dgm:cxn modelId="{E548B4E1-880D-4037-A744-C2E78E914B2B}" type="presParOf" srcId="{F69AE073-EE12-466B-A125-844289064A4B}" destId="{1BCFC49A-33FE-49F8-816D-A5484ACDF5ED}" srcOrd="10" destOrd="0" presId="urn:microsoft.com/office/officeart/2018/2/layout/IconVerticalSolidList"/>
    <dgm:cxn modelId="{DEB1EAC9-F5D2-446D-8133-BD5170FF40CD}" type="presParOf" srcId="{1BCFC49A-33FE-49F8-816D-A5484ACDF5ED}" destId="{1062C707-2FF4-444C-BC62-B659A799243D}" srcOrd="0" destOrd="0" presId="urn:microsoft.com/office/officeart/2018/2/layout/IconVerticalSolidList"/>
    <dgm:cxn modelId="{27F473EF-F73A-49ED-85F6-60314A8BD7B3}" type="presParOf" srcId="{1BCFC49A-33FE-49F8-816D-A5484ACDF5ED}" destId="{D1B4A227-A7B6-41C8-9271-FC690BC0689C}" srcOrd="1" destOrd="0" presId="urn:microsoft.com/office/officeart/2018/2/layout/IconVerticalSolidList"/>
    <dgm:cxn modelId="{F05FD252-007A-4C59-8283-66FA0531A649}" type="presParOf" srcId="{1BCFC49A-33FE-49F8-816D-A5484ACDF5ED}" destId="{A977938E-5B84-4A7C-BDFD-6663B089202B}" srcOrd="2" destOrd="0" presId="urn:microsoft.com/office/officeart/2018/2/layout/IconVerticalSolidList"/>
    <dgm:cxn modelId="{587DCE63-3A4A-4DA6-A7AC-084D821B06F6}" type="presParOf" srcId="{1BCFC49A-33FE-49F8-816D-A5484ACDF5ED}" destId="{B17E2E5A-1F2B-46CE-940E-1E2F968047A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7E67B-9521-4E67-8BE6-6738F39C439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F1D586-5DB2-46AB-B852-FC49792CC1FC}">
      <dgm:prSet/>
      <dgm:spPr/>
      <dgm:t>
        <a:bodyPr/>
        <a:lstStyle/>
        <a:p>
          <a:r>
            <a:rPr lang="en-GB" dirty="0"/>
            <a:t>To respect our school and take care of our building</a:t>
          </a:r>
          <a:endParaRPr lang="en-US" dirty="0"/>
        </a:p>
      </dgm:t>
    </dgm:pt>
    <dgm:pt modelId="{4AC0FD26-D367-4E14-941B-23FCB078F938}" type="parTrans" cxnId="{EB38F4B4-34B1-43E8-BC7E-4156E54CA527}">
      <dgm:prSet/>
      <dgm:spPr/>
      <dgm:t>
        <a:bodyPr/>
        <a:lstStyle/>
        <a:p>
          <a:endParaRPr lang="en-US"/>
        </a:p>
      </dgm:t>
    </dgm:pt>
    <dgm:pt modelId="{3E685389-45B2-416E-A583-DB5A5C89B142}" type="sibTrans" cxnId="{EB38F4B4-34B1-43E8-BC7E-4156E54CA527}">
      <dgm:prSet/>
      <dgm:spPr/>
      <dgm:t>
        <a:bodyPr/>
        <a:lstStyle/>
        <a:p>
          <a:endParaRPr lang="en-US"/>
        </a:p>
      </dgm:t>
    </dgm:pt>
    <dgm:pt modelId="{9FDD06D8-48DF-40A3-B73B-56BA992DBD3A}">
      <dgm:prSet/>
      <dgm:spPr/>
      <dgm:t>
        <a:bodyPr/>
        <a:lstStyle/>
        <a:p>
          <a:r>
            <a:rPr lang="en-GB" dirty="0"/>
            <a:t>Continue to speak up when </a:t>
          </a:r>
          <a:r>
            <a:rPr lang="en-GB" dirty="0">
              <a:latin typeface="The Serif Hand Black"/>
            </a:rPr>
            <a:t>things</a:t>
          </a:r>
          <a:r>
            <a:rPr lang="en-GB" dirty="0"/>
            <a:t> are not right</a:t>
          </a:r>
          <a:endParaRPr lang="en-US" dirty="0"/>
        </a:p>
      </dgm:t>
    </dgm:pt>
    <dgm:pt modelId="{984C2F48-205D-4082-8A1D-A7D4F6549B63}" type="parTrans" cxnId="{0D0FE0E8-A043-4FAB-9A3D-F6FBD3D23843}">
      <dgm:prSet/>
      <dgm:spPr/>
      <dgm:t>
        <a:bodyPr/>
        <a:lstStyle/>
        <a:p>
          <a:endParaRPr lang="en-US"/>
        </a:p>
      </dgm:t>
    </dgm:pt>
    <dgm:pt modelId="{D09B906F-8F2C-4361-BDCD-04026DC549C9}" type="sibTrans" cxnId="{0D0FE0E8-A043-4FAB-9A3D-F6FBD3D23843}">
      <dgm:prSet/>
      <dgm:spPr/>
      <dgm:t>
        <a:bodyPr/>
        <a:lstStyle/>
        <a:p>
          <a:endParaRPr lang="en-US"/>
        </a:p>
      </dgm:t>
    </dgm:pt>
    <dgm:pt modelId="{4AEC9F4E-6E89-402D-9F05-58261A4DF181}" type="pres">
      <dgm:prSet presAssocID="{0CC7E67B-9521-4E67-8BE6-6738F39C439D}" presName="outerComposite" presStyleCnt="0">
        <dgm:presLayoutVars>
          <dgm:chMax val="5"/>
          <dgm:dir/>
          <dgm:resizeHandles val="exact"/>
        </dgm:presLayoutVars>
      </dgm:prSet>
      <dgm:spPr/>
    </dgm:pt>
    <dgm:pt modelId="{438CA810-5743-492A-B106-A01DB532CEE6}" type="pres">
      <dgm:prSet presAssocID="{0CC7E67B-9521-4E67-8BE6-6738F39C439D}" presName="dummyMaxCanvas" presStyleCnt="0">
        <dgm:presLayoutVars/>
      </dgm:prSet>
      <dgm:spPr/>
    </dgm:pt>
    <dgm:pt modelId="{22A1CB69-4A5E-4607-AAC6-1150CF7FD5CE}" type="pres">
      <dgm:prSet presAssocID="{0CC7E67B-9521-4E67-8BE6-6738F39C439D}" presName="TwoNodes_1" presStyleLbl="node1" presStyleIdx="0" presStyleCnt="2">
        <dgm:presLayoutVars>
          <dgm:bulletEnabled val="1"/>
        </dgm:presLayoutVars>
      </dgm:prSet>
      <dgm:spPr/>
    </dgm:pt>
    <dgm:pt modelId="{C93CD6B1-9D11-46B1-9A2C-14B23F2B70B6}" type="pres">
      <dgm:prSet presAssocID="{0CC7E67B-9521-4E67-8BE6-6738F39C439D}" presName="TwoNodes_2" presStyleLbl="node1" presStyleIdx="1" presStyleCnt="2">
        <dgm:presLayoutVars>
          <dgm:bulletEnabled val="1"/>
        </dgm:presLayoutVars>
      </dgm:prSet>
      <dgm:spPr/>
    </dgm:pt>
    <dgm:pt modelId="{AA8FD79D-7A4F-4AA8-B03C-287AD055F15B}" type="pres">
      <dgm:prSet presAssocID="{0CC7E67B-9521-4E67-8BE6-6738F39C439D}" presName="TwoConn_1-2" presStyleLbl="fgAccFollowNode1" presStyleIdx="0" presStyleCnt="1">
        <dgm:presLayoutVars>
          <dgm:bulletEnabled val="1"/>
        </dgm:presLayoutVars>
      </dgm:prSet>
      <dgm:spPr/>
    </dgm:pt>
    <dgm:pt modelId="{2460CE4F-62D8-45A9-8B83-EAD7CA56B668}" type="pres">
      <dgm:prSet presAssocID="{0CC7E67B-9521-4E67-8BE6-6738F39C439D}" presName="TwoNodes_1_text" presStyleLbl="node1" presStyleIdx="1" presStyleCnt="2">
        <dgm:presLayoutVars>
          <dgm:bulletEnabled val="1"/>
        </dgm:presLayoutVars>
      </dgm:prSet>
      <dgm:spPr/>
    </dgm:pt>
    <dgm:pt modelId="{7E9D72C1-BA26-4150-ABB2-B50FC5F29EA5}" type="pres">
      <dgm:prSet presAssocID="{0CC7E67B-9521-4E67-8BE6-6738F39C439D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6F1733E-1EF7-4FC4-801B-14C6FA51CB56}" type="presOf" srcId="{9FDD06D8-48DF-40A3-B73B-56BA992DBD3A}" destId="{C93CD6B1-9D11-46B1-9A2C-14B23F2B70B6}" srcOrd="0" destOrd="0" presId="urn:microsoft.com/office/officeart/2005/8/layout/vProcess5"/>
    <dgm:cxn modelId="{EFE18F54-D997-4E73-B2B9-D1077EB0F74D}" type="presOf" srcId="{0CC7E67B-9521-4E67-8BE6-6738F39C439D}" destId="{4AEC9F4E-6E89-402D-9F05-58261A4DF181}" srcOrd="0" destOrd="0" presId="urn:microsoft.com/office/officeart/2005/8/layout/vProcess5"/>
    <dgm:cxn modelId="{9A240BA1-9C12-4380-973D-3F666F25E4DB}" type="presOf" srcId="{9FDD06D8-48DF-40A3-B73B-56BA992DBD3A}" destId="{7E9D72C1-BA26-4150-ABB2-B50FC5F29EA5}" srcOrd="1" destOrd="0" presId="urn:microsoft.com/office/officeart/2005/8/layout/vProcess5"/>
    <dgm:cxn modelId="{927926A8-8EEA-4531-8285-4EE9EAF30303}" type="presOf" srcId="{FAF1D586-5DB2-46AB-B852-FC49792CC1FC}" destId="{2460CE4F-62D8-45A9-8B83-EAD7CA56B668}" srcOrd="1" destOrd="0" presId="urn:microsoft.com/office/officeart/2005/8/layout/vProcess5"/>
    <dgm:cxn modelId="{EB38F4B4-34B1-43E8-BC7E-4156E54CA527}" srcId="{0CC7E67B-9521-4E67-8BE6-6738F39C439D}" destId="{FAF1D586-5DB2-46AB-B852-FC49792CC1FC}" srcOrd="0" destOrd="0" parTransId="{4AC0FD26-D367-4E14-941B-23FCB078F938}" sibTransId="{3E685389-45B2-416E-A583-DB5A5C89B142}"/>
    <dgm:cxn modelId="{EFFB41B8-74B1-44AF-B9BD-A8DE3E08081B}" type="presOf" srcId="{FAF1D586-5DB2-46AB-B852-FC49792CC1FC}" destId="{22A1CB69-4A5E-4607-AAC6-1150CF7FD5CE}" srcOrd="0" destOrd="0" presId="urn:microsoft.com/office/officeart/2005/8/layout/vProcess5"/>
    <dgm:cxn modelId="{5AA93ADA-7BB3-4E22-BCF0-327273B55202}" type="presOf" srcId="{3E685389-45B2-416E-A583-DB5A5C89B142}" destId="{AA8FD79D-7A4F-4AA8-B03C-287AD055F15B}" srcOrd="0" destOrd="0" presId="urn:microsoft.com/office/officeart/2005/8/layout/vProcess5"/>
    <dgm:cxn modelId="{0D0FE0E8-A043-4FAB-9A3D-F6FBD3D23843}" srcId="{0CC7E67B-9521-4E67-8BE6-6738F39C439D}" destId="{9FDD06D8-48DF-40A3-B73B-56BA992DBD3A}" srcOrd="1" destOrd="0" parTransId="{984C2F48-205D-4082-8A1D-A7D4F6549B63}" sibTransId="{D09B906F-8F2C-4361-BDCD-04026DC549C9}"/>
    <dgm:cxn modelId="{FE8553E4-B739-416A-935F-CE380052468E}" type="presParOf" srcId="{4AEC9F4E-6E89-402D-9F05-58261A4DF181}" destId="{438CA810-5743-492A-B106-A01DB532CEE6}" srcOrd="0" destOrd="0" presId="urn:microsoft.com/office/officeart/2005/8/layout/vProcess5"/>
    <dgm:cxn modelId="{CC2790C6-8DD9-4F14-BB40-C0781019E702}" type="presParOf" srcId="{4AEC9F4E-6E89-402D-9F05-58261A4DF181}" destId="{22A1CB69-4A5E-4607-AAC6-1150CF7FD5CE}" srcOrd="1" destOrd="0" presId="urn:microsoft.com/office/officeart/2005/8/layout/vProcess5"/>
    <dgm:cxn modelId="{B1E86F37-FBEF-4507-B6D6-5237E182212D}" type="presParOf" srcId="{4AEC9F4E-6E89-402D-9F05-58261A4DF181}" destId="{C93CD6B1-9D11-46B1-9A2C-14B23F2B70B6}" srcOrd="2" destOrd="0" presId="urn:microsoft.com/office/officeart/2005/8/layout/vProcess5"/>
    <dgm:cxn modelId="{FB103C8E-7963-4668-BAF9-6FC81E2CA398}" type="presParOf" srcId="{4AEC9F4E-6E89-402D-9F05-58261A4DF181}" destId="{AA8FD79D-7A4F-4AA8-B03C-287AD055F15B}" srcOrd="3" destOrd="0" presId="urn:microsoft.com/office/officeart/2005/8/layout/vProcess5"/>
    <dgm:cxn modelId="{EC748488-7FDF-48EE-8032-7C91F4353A0C}" type="presParOf" srcId="{4AEC9F4E-6E89-402D-9F05-58261A4DF181}" destId="{2460CE4F-62D8-45A9-8B83-EAD7CA56B668}" srcOrd="4" destOrd="0" presId="urn:microsoft.com/office/officeart/2005/8/layout/vProcess5"/>
    <dgm:cxn modelId="{7BE3AB27-E5B0-4062-81BE-5FA319B07A60}" type="presParOf" srcId="{4AEC9F4E-6E89-402D-9F05-58261A4DF181}" destId="{7E9D72C1-BA26-4150-ABB2-B50FC5F29EA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4EDB7-4A91-45DD-9625-A5269B71BEED}">
      <dsp:nvSpPr>
        <dsp:cNvPr id="0" name=""/>
        <dsp:cNvSpPr/>
      </dsp:nvSpPr>
      <dsp:spPr>
        <a:xfrm>
          <a:off x="0" y="2578"/>
          <a:ext cx="7671919" cy="1307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4DECD-E13D-4067-A407-7FE0DD70DCDB}">
      <dsp:nvSpPr>
        <dsp:cNvPr id="0" name=""/>
        <dsp:cNvSpPr/>
      </dsp:nvSpPr>
      <dsp:spPr>
        <a:xfrm>
          <a:off x="395371" y="296656"/>
          <a:ext cx="718857" cy="7188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03D37-335C-4C57-9688-029692A88323}">
      <dsp:nvSpPr>
        <dsp:cNvPr id="0" name=""/>
        <dsp:cNvSpPr/>
      </dsp:nvSpPr>
      <dsp:spPr>
        <a:xfrm>
          <a:off x="1509600" y="2578"/>
          <a:ext cx="6162318" cy="13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26" tIns="138326" rIns="138326" bIns="138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feel safe</a:t>
          </a:r>
          <a:endParaRPr lang="en-US" sz="2200" kern="1200"/>
        </a:p>
      </dsp:txBody>
      <dsp:txXfrm>
        <a:off x="1509600" y="2578"/>
        <a:ext cx="6162318" cy="1307013"/>
      </dsp:txXfrm>
    </dsp:sp>
    <dsp:sp modelId="{1488BA98-68DD-4C14-962E-2EDF4D5E2E8C}">
      <dsp:nvSpPr>
        <dsp:cNvPr id="0" name=""/>
        <dsp:cNvSpPr/>
      </dsp:nvSpPr>
      <dsp:spPr>
        <a:xfrm>
          <a:off x="0" y="1636346"/>
          <a:ext cx="7671919" cy="1307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A9E2EA-2E7C-40D9-871D-C865E39C5F55}">
      <dsp:nvSpPr>
        <dsp:cNvPr id="0" name=""/>
        <dsp:cNvSpPr/>
      </dsp:nvSpPr>
      <dsp:spPr>
        <a:xfrm>
          <a:off x="395371" y="1930424"/>
          <a:ext cx="718857" cy="7188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1D5AA-43F5-4B79-AD0A-49A5342A95D5}">
      <dsp:nvSpPr>
        <dsp:cNvPr id="0" name=""/>
        <dsp:cNvSpPr/>
      </dsp:nvSpPr>
      <dsp:spPr>
        <a:xfrm>
          <a:off x="1509600" y="1636346"/>
          <a:ext cx="6162318" cy="13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26" tIns="138326" rIns="138326" bIns="138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You feel supported by staff</a:t>
          </a:r>
          <a:endParaRPr lang="en-US" sz="2200" kern="1200"/>
        </a:p>
      </dsp:txBody>
      <dsp:txXfrm>
        <a:off x="1509600" y="1636346"/>
        <a:ext cx="6162318" cy="1307013"/>
      </dsp:txXfrm>
    </dsp:sp>
    <dsp:sp modelId="{1C4892DE-F9D5-49A7-A426-DE2D04CBF91E}">
      <dsp:nvSpPr>
        <dsp:cNvPr id="0" name=""/>
        <dsp:cNvSpPr/>
      </dsp:nvSpPr>
      <dsp:spPr>
        <a:xfrm>
          <a:off x="0" y="3270113"/>
          <a:ext cx="7671919" cy="1307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BBA4A-D384-4F14-B466-FC1C392FF986}">
      <dsp:nvSpPr>
        <dsp:cNvPr id="0" name=""/>
        <dsp:cNvSpPr/>
      </dsp:nvSpPr>
      <dsp:spPr>
        <a:xfrm>
          <a:off x="395371" y="3564191"/>
          <a:ext cx="718857" cy="7188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29732-4094-4E5F-BE26-B3B888226734}">
      <dsp:nvSpPr>
        <dsp:cNvPr id="0" name=""/>
        <dsp:cNvSpPr/>
      </dsp:nvSpPr>
      <dsp:spPr>
        <a:xfrm>
          <a:off x="1509600" y="3270113"/>
          <a:ext cx="6162318" cy="13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26" tIns="138326" rIns="138326" bIns="138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Most of you know that you are making progress in your learning</a:t>
          </a:r>
          <a:endParaRPr lang="en-US" sz="2200" kern="1200"/>
        </a:p>
      </dsp:txBody>
      <dsp:txXfrm>
        <a:off x="1509600" y="3270113"/>
        <a:ext cx="6162318" cy="1307013"/>
      </dsp:txXfrm>
    </dsp:sp>
    <dsp:sp modelId="{DDA32431-EF1F-42A1-9497-AD06D419821C}">
      <dsp:nvSpPr>
        <dsp:cNvPr id="0" name=""/>
        <dsp:cNvSpPr/>
      </dsp:nvSpPr>
      <dsp:spPr>
        <a:xfrm>
          <a:off x="0" y="4903880"/>
          <a:ext cx="7671919" cy="1307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AF121-D63E-454D-B0CF-6131C97B1463}">
      <dsp:nvSpPr>
        <dsp:cNvPr id="0" name=""/>
        <dsp:cNvSpPr/>
      </dsp:nvSpPr>
      <dsp:spPr>
        <a:xfrm>
          <a:off x="395371" y="5197958"/>
          <a:ext cx="718857" cy="7188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11398-4ED9-4E15-80EF-176E30FBB8C8}">
      <dsp:nvSpPr>
        <dsp:cNvPr id="0" name=""/>
        <dsp:cNvSpPr/>
      </dsp:nvSpPr>
      <dsp:spPr>
        <a:xfrm>
          <a:off x="1509600" y="4903880"/>
          <a:ext cx="6162318" cy="13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26" tIns="138326" rIns="138326" bIns="13832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Most of you like the new building</a:t>
          </a:r>
          <a:endParaRPr lang="en-US" sz="2200" kern="1200"/>
        </a:p>
      </dsp:txBody>
      <dsp:txXfrm>
        <a:off x="1509600" y="4903880"/>
        <a:ext cx="6162318" cy="1307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B1D87-1925-4875-A760-D8C6B7C78F5D}">
      <dsp:nvSpPr>
        <dsp:cNvPr id="0" name=""/>
        <dsp:cNvSpPr/>
      </dsp:nvSpPr>
      <dsp:spPr>
        <a:xfrm>
          <a:off x="0" y="2086"/>
          <a:ext cx="7860066" cy="888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153D7-0372-4C1B-ADFB-A51AFC08807A}">
      <dsp:nvSpPr>
        <dsp:cNvPr id="0" name=""/>
        <dsp:cNvSpPr/>
      </dsp:nvSpPr>
      <dsp:spPr>
        <a:xfrm>
          <a:off x="268890" y="202087"/>
          <a:ext cx="488891" cy="4888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AD31A-8DAD-496D-A3F6-58F389EB10D6}">
      <dsp:nvSpPr>
        <dsp:cNvPr id="0" name=""/>
        <dsp:cNvSpPr/>
      </dsp:nvSpPr>
      <dsp:spPr>
        <a:xfrm>
          <a:off x="1026673" y="2086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School cars are being cleaned this week</a:t>
          </a:r>
          <a:endParaRPr lang="en-US" sz="1900" kern="1200"/>
        </a:p>
      </dsp:txBody>
      <dsp:txXfrm>
        <a:off x="1026673" y="2086"/>
        <a:ext cx="6833392" cy="888894"/>
      </dsp:txXfrm>
    </dsp:sp>
    <dsp:sp modelId="{53312541-85F9-4D75-81B6-3E22E41B74A3}">
      <dsp:nvSpPr>
        <dsp:cNvPr id="0" name=""/>
        <dsp:cNvSpPr/>
      </dsp:nvSpPr>
      <dsp:spPr>
        <a:xfrm>
          <a:off x="0" y="1113204"/>
          <a:ext cx="7860066" cy="8888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FC311-D1D1-414E-90A1-05BD717495FD}">
      <dsp:nvSpPr>
        <dsp:cNvPr id="0" name=""/>
        <dsp:cNvSpPr/>
      </dsp:nvSpPr>
      <dsp:spPr>
        <a:xfrm>
          <a:off x="268890" y="1313205"/>
          <a:ext cx="488891" cy="4888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11984-4599-403C-8C18-14A28DE59667}">
      <dsp:nvSpPr>
        <dsp:cNvPr id="0" name=""/>
        <dsp:cNvSpPr/>
      </dsp:nvSpPr>
      <dsp:spPr>
        <a:xfrm>
          <a:off x="1026673" y="1113204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We have already identified some bigger outdoor space to use at lunchtimes</a:t>
          </a:r>
          <a:endParaRPr lang="en-US" sz="1900" kern="1200"/>
        </a:p>
      </dsp:txBody>
      <dsp:txXfrm>
        <a:off x="1026673" y="1113204"/>
        <a:ext cx="6833392" cy="888894"/>
      </dsp:txXfrm>
    </dsp:sp>
    <dsp:sp modelId="{FE8DAF62-D550-47E4-8A63-D8BBA5ED9EF3}">
      <dsp:nvSpPr>
        <dsp:cNvPr id="0" name=""/>
        <dsp:cNvSpPr/>
      </dsp:nvSpPr>
      <dsp:spPr>
        <a:xfrm>
          <a:off x="0" y="2224322"/>
          <a:ext cx="7860066" cy="8888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662BC-C13B-46FB-88B0-D1A55DE92E10}">
      <dsp:nvSpPr>
        <dsp:cNvPr id="0" name=""/>
        <dsp:cNvSpPr/>
      </dsp:nvSpPr>
      <dsp:spPr>
        <a:xfrm>
          <a:off x="268890" y="2424323"/>
          <a:ext cx="488891" cy="4888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1625F-D5BA-472E-A269-0061BCA586E4}">
      <dsp:nvSpPr>
        <dsp:cNvPr id="0" name=""/>
        <dsp:cNvSpPr/>
      </dsp:nvSpPr>
      <dsp:spPr>
        <a:xfrm>
          <a:off x="1026673" y="2224322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We have purchased some more soft chairs for the hub</a:t>
          </a:r>
          <a:endParaRPr lang="en-US" sz="1900" kern="1200"/>
        </a:p>
      </dsp:txBody>
      <dsp:txXfrm>
        <a:off x="1026673" y="2224322"/>
        <a:ext cx="6833392" cy="888894"/>
      </dsp:txXfrm>
    </dsp:sp>
    <dsp:sp modelId="{C720A724-7C99-4013-B439-E0C25BC06853}">
      <dsp:nvSpPr>
        <dsp:cNvPr id="0" name=""/>
        <dsp:cNvSpPr/>
      </dsp:nvSpPr>
      <dsp:spPr>
        <a:xfrm>
          <a:off x="0" y="3335440"/>
          <a:ext cx="7860066" cy="8888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B9622-E15B-427A-94B3-72C6F71B8D1C}">
      <dsp:nvSpPr>
        <dsp:cNvPr id="0" name=""/>
        <dsp:cNvSpPr/>
      </dsp:nvSpPr>
      <dsp:spPr>
        <a:xfrm>
          <a:off x="268890" y="3535441"/>
          <a:ext cx="488891" cy="4888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2FDCE-74C7-405C-AC6B-5367477A9CAC}">
      <dsp:nvSpPr>
        <dsp:cNvPr id="0" name=""/>
        <dsp:cNvSpPr/>
      </dsp:nvSpPr>
      <dsp:spPr>
        <a:xfrm>
          <a:off x="1026673" y="3335440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Blinds are coming for some rooms </a:t>
          </a:r>
          <a:endParaRPr lang="en-US" sz="1900" kern="1200"/>
        </a:p>
      </dsp:txBody>
      <dsp:txXfrm>
        <a:off x="1026673" y="3335440"/>
        <a:ext cx="6833392" cy="888894"/>
      </dsp:txXfrm>
    </dsp:sp>
    <dsp:sp modelId="{8228A4CA-5315-4459-90A9-D1F3854CC47D}">
      <dsp:nvSpPr>
        <dsp:cNvPr id="0" name=""/>
        <dsp:cNvSpPr/>
      </dsp:nvSpPr>
      <dsp:spPr>
        <a:xfrm>
          <a:off x="0" y="4446558"/>
          <a:ext cx="7860066" cy="8888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77396-49C2-4796-AAB4-3C5F190349C2}">
      <dsp:nvSpPr>
        <dsp:cNvPr id="0" name=""/>
        <dsp:cNvSpPr/>
      </dsp:nvSpPr>
      <dsp:spPr>
        <a:xfrm>
          <a:off x="268890" y="4646559"/>
          <a:ext cx="488891" cy="4888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3C717-B1F7-4DFB-85B2-77979FBC81B0}">
      <dsp:nvSpPr>
        <dsp:cNvPr id="0" name=""/>
        <dsp:cNvSpPr/>
      </dsp:nvSpPr>
      <dsp:spPr>
        <a:xfrm>
          <a:off x="1026673" y="4446558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Looking at 'sound mufflers' to reduce the echo</a:t>
          </a:r>
          <a:endParaRPr lang="en-US" sz="1900" kern="1200"/>
        </a:p>
      </dsp:txBody>
      <dsp:txXfrm>
        <a:off x="1026673" y="4446558"/>
        <a:ext cx="6833392" cy="888894"/>
      </dsp:txXfrm>
    </dsp:sp>
    <dsp:sp modelId="{1062C707-2FF4-444C-BC62-B659A799243D}">
      <dsp:nvSpPr>
        <dsp:cNvPr id="0" name=""/>
        <dsp:cNvSpPr/>
      </dsp:nvSpPr>
      <dsp:spPr>
        <a:xfrm>
          <a:off x="0" y="5557676"/>
          <a:ext cx="7860066" cy="8888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4A227-A7B6-41C8-9271-FC690BC0689C}">
      <dsp:nvSpPr>
        <dsp:cNvPr id="0" name=""/>
        <dsp:cNvSpPr/>
      </dsp:nvSpPr>
      <dsp:spPr>
        <a:xfrm>
          <a:off x="268890" y="5757677"/>
          <a:ext cx="488891" cy="4888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E2E5A-1F2B-46CE-940E-1E2F968047AA}">
      <dsp:nvSpPr>
        <dsp:cNvPr id="0" name=""/>
        <dsp:cNvSpPr/>
      </dsp:nvSpPr>
      <dsp:spPr>
        <a:xfrm>
          <a:off x="1026673" y="5557676"/>
          <a:ext cx="6833392" cy="888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075" tIns="94075" rIns="94075" bIns="9407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 will be setting up a team to make our outside space better- who wants to be on my 'Green Team'</a:t>
          </a:r>
          <a:endParaRPr lang="en-US" sz="1900" kern="1200"/>
        </a:p>
      </dsp:txBody>
      <dsp:txXfrm>
        <a:off x="1026673" y="5557676"/>
        <a:ext cx="6833392" cy="888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1CB69-4A5E-4607-AAC6-1150CF7FD5CE}">
      <dsp:nvSpPr>
        <dsp:cNvPr id="0" name=""/>
        <dsp:cNvSpPr/>
      </dsp:nvSpPr>
      <dsp:spPr>
        <a:xfrm>
          <a:off x="0" y="0"/>
          <a:ext cx="9278488" cy="15655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To respect our school and take care of our building</a:t>
          </a:r>
          <a:endParaRPr lang="en-US" sz="4200" kern="1200" dirty="0"/>
        </a:p>
      </dsp:txBody>
      <dsp:txXfrm>
        <a:off x="45853" y="45853"/>
        <a:ext cx="7660397" cy="1473817"/>
      </dsp:txXfrm>
    </dsp:sp>
    <dsp:sp modelId="{C93CD6B1-9D11-46B1-9A2C-14B23F2B70B6}">
      <dsp:nvSpPr>
        <dsp:cNvPr id="0" name=""/>
        <dsp:cNvSpPr/>
      </dsp:nvSpPr>
      <dsp:spPr>
        <a:xfrm>
          <a:off x="1637380" y="1913417"/>
          <a:ext cx="9278488" cy="1565523"/>
        </a:xfrm>
        <a:prstGeom prst="roundRect">
          <a:avLst>
            <a:gd name="adj" fmla="val 10000"/>
          </a:avLst>
        </a:prstGeom>
        <a:solidFill>
          <a:schemeClr val="accent2">
            <a:hueOff val="-1500011"/>
            <a:satOff val="-932"/>
            <a:lumOff val="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Continue to speak up when </a:t>
          </a:r>
          <a:r>
            <a:rPr lang="en-GB" sz="4200" kern="1200" dirty="0">
              <a:latin typeface="The Serif Hand Black"/>
            </a:rPr>
            <a:t>things</a:t>
          </a:r>
          <a:r>
            <a:rPr lang="en-GB" sz="4200" kern="1200" dirty="0"/>
            <a:t> are not right</a:t>
          </a:r>
          <a:endParaRPr lang="en-US" sz="4200" kern="1200" dirty="0"/>
        </a:p>
      </dsp:txBody>
      <dsp:txXfrm>
        <a:off x="1683233" y="1959270"/>
        <a:ext cx="6531812" cy="1473817"/>
      </dsp:txXfrm>
    </dsp:sp>
    <dsp:sp modelId="{AA8FD79D-7A4F-4AA8-B03C-287AD055F15B}">
      <dsp:nvSpPr>
        <dsp:cNvPr id="0" name=""/>
        <dsp:cNvSpPr/>
      </dsp:nvSpPr>
      <dsp:spPr>
        <a:xfrm>
          <a:off x="8260898" y="1230675"/>
          <a:ext cx="1017589" cy="10175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489856" y="1230675"/>
        <a:ext cx="559673" cy="765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FCB736-0ADD-49BB-B6DE-B82334245F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83AE6-440A-41CC-97E8-CB5B489679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2A0DD-9D25-4E63-A187-2DD30194DBFD}" type="datetime1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6C4EC-0C1D-4CB6-A06C-633D86E643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0F510-C925-4D25-B15A-6F217A3CFD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D996-28E9-4091-BD1A-BF7E37D7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876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D70F6-D675-4BF2-9C80-0A6E714C3280}" type="datetime1">
              <a:rPr lang="en-GB" smtClean="0"/>
              <a:pPr/>
              <a:t>23/05/2023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F5F66-C26C-4A0C-9C41-1168CB2D5E6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9532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FF5F66-C26C-4A0C-9C41-1168CB2D5E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9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7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9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6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0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8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3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nikolewman.com/2018/05/22/student-voice-and-reflection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4B69731-5DC0-4DEA-B132-9725DA83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95E26-8035-B5B5-C3A5-31EC91ACFD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57" r="-2" b="25677"/>
          <a:stretch/>
        </p:blipFill>
        <p:spPr>
          <a:xfrm>
            <a:off x="433959" y="792994"/>
            <a:ext cx="3931920" cy="198931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C88B42A-6452-46FB-9213-1351DEC8B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38688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2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9" y="484632"/>
            <a:ext cx="6364224" cy="356616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8200">
                <a:solidFill>
                  <a:schemeClr val="bg1"/>
                </a:solidFill>
              </a:rPr>
              <a:t>Student Voice- Your views are important to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9" y="4480560"/>
            <a:ext cx="6364224" cy="1572768"/>
          </a:xfrm>
        </p:spPr>
        <p:txBody>
          <a:bodyPr rtlCol="0">
            <a:normAutofit/>
          </a:bodyPr>
          <a:lstStyle/>
          <a:p>
            <a:pPr rtl="0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5" descr="Shape&#10;&#10;Description automatically generated">
            <a:extLst>
              <a:ext uri="{FF2B5EF4-FFF2-40B4-BE49-F238E27FC236}">
                <a16:creationId xmlns:a16="http://schemas.microsoft.com/office/drawing/2014/main" id="{3E257A51-3798-9D82-87FB-E70A3A311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33959" y="3890772"/>
            <a:ext cx="3931920" cy="2359152"/>
          </a:xfrm>
          <a:prstGeom prst="rect">
            <a:avLst/>
          </a:prstGeom>
        </p:spPr>
      </p:pic>
      <p:sp>
        <p:nvSpPr>
          <p:cNvPr id="22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3999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2A8874-15E4-0077-CD61-75AF82BE9BCA}"/>
              </a:ext>
            </a:extLst>
          </p:cNvPr>
          <p:cNvSpPr txBox="1"/>
          <p:nvPr/>
        </p:nvSpPr>
        <p:spPr>
          <a:xfrm>
            <a:off x="2929268" y="6049869"/>
            <a:ext cx="1436611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F766-7B34-872B-9923-5058E8DA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2302-709C-3B39-665E-10B6CDBD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9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72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5B1231-987F-F767-A905-660949A8D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What you like about our school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826B6E-6FAD-05C7-D2AC-072873F5C9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851160"/>
              </p:ext>
            </p:extLst>
          </p:nvPr>
        </p:nvGraphicFramePr>
        <p:xfrm>
          <a:off x="4299944" y="283341"/>
          <a:ext cx="7671919" cy="6213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13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46F6A7-0B48-49A7-8E23-3C1F09939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y content container">
            <a:extLst>
              <a:ext uri="{FF2B5EF4-FFF2-40B4-BE49-F238E27FC236}">
                <a16:creationId xmlns:a16="http://schemas.microsoft.com/office/drawing/2014/main" id="{F53AD421-C5C8-4C52-9DD0-6A594F21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564" y="493776"/>
            <a:ext cx="11040872" cy="5722227"/>
          </a:xfrm>
          <a:custGeom>
            <a:avLst/>
            <a:gdLst>
              <a:gd name="connsiteX0" fmla="*/ 0 w 11040872"/>
              <a:gd name="connsiteY0" fmla="*/ 594482 h 5722227"/>
              <a:gd name="connsiteX1" fmla="*/ 594482 w 11040872"/>
              <a:gd name="connsiteY1" fmla="*/ 0 h 5722227"/>
              <a:gd name="connsiteX2" fmla="*/ 1448314 w 11040872"/>
              <a:gd name="connsiteY2" fmla="*/ 0 h 5722227"/>
              <a:gd name="connsiteX3" fmla="*/ 1908070 w 11040872"/>
              <a:gd name="connsiteY3" fmla="*/ 0 h 5722227"/>
              <a:gd name="connsiteX4" fmla="*/ 2564864 w 11040872"/>
              <a:gd name="connsiteY4" fmla="*/ 0 h 5722227"/>
              <a:gd name="connsiteX5" fmla="*/ 3320177 w 11040872"/>
              <a:gd name="connsiteY5" fmla="*/ 0 h 5722227"/>
              <a:gd name="connsiteX6" fmla="*/ 4174009 w 11040872"/>
              <a:gd name="connsiteY6" fmla="*/ 0 h 5722227"/>
              <a:gd name="connsiteX7" fmla="*/ 4929322 w 11040872"/>
              <a:gd name="connsiteY7" fmla="*/ 0 h 5722227"/>
              <a:gd name="connsiteX8" fmla="*/ 5783154 w 11040872"/>
              <a:gd name="connsiteY8" fmla="*/ 0 h 5722227"/>
              <a:gd name="connsiteX9" fmla="*/ 6538466 w 11040872"/>
              <a:gd name="connsiteY9" fmla="*/ 0 h 5722227"/>
              <a:gd name="connsiteX10" fmla="*/ 6998222 w 11040872"/>
              <a:gd name="connsiteY10" fmla="*/ 0 h 5722227"/>
              <a:gd name="connsiteX11" fmla="*/ 7753535 w 11040872"/>
              <a:gd name="connsiteY11" fmla="*/ 0 h 5722227"/>
              <a:gd name="connsiteX12" fmla="*/ 8311810 w 11040872"/>
              <a:gd name="connsiteY12" fmla="*/ 0 h 5722227"/>
              <a:gd name="connsiteX13" fmla="*/ 8771566 w 11040872"/>
              <a:gd name="connsiteY13" fmla="*/ 0 h 5722227"/>
              <a:gd name="connsiteX14" fmla="*/ 9132802 w 11040872"/>
              <a:gd name="connsiteY14" fmla="*/ 0 h 5722227"/>
              <a:gd name="connsiteX15" fmla="*/ 9592558 w 11040872"/>
              <a:gd name="connsiteY15" fmla="*/ 0 h 5722227"/>
              <a:gd name="connsiteX16" fmla="*/ 10446390 w 11040872"/>
              <a:gd name="connsiteY16" fmla="*/ 0 h 5722227"/>
              <a:gd name="connsiteX17" fmla="*/ 11040872 w 11040872"/>
              <a:gd name="connsiteY17" fmla="*/ 594482 h 5722227"/>
              <a:gd name="connsiteX18" fmla="*/ 11040872 w 11040872"/>
              <a:gd name="connsiteY18" fmla="*/ 1332756 h 5722227"/>
              <a:gd name="connsiteX19" fmla="*/ 11040872 w 11040872"/>
              <a:gd name="connsiteY19" fmla="*/ 2071031 h 5722227"/>
              <a:gd name="connsiteX20" fmla="*/ 11040872 w 11040872"/>
              <a:gd name="connsiteY20" fmla="*/ 2627974 h 5722227"/>
              <a:gd name="connsiteX21" fmla="*/ 11040872 w 11040872"/>
              <a:gd name="connsiteY21" fmla="*/ 3366249 h 5722227"/>
              <a:gd name="connsiteX22" fmla="*/ 11040872 w 11040872"/>
              <a:gd name="connsiteY22" fmla="*/ 3923192 h 5722227"/>
              <a:gd name="connsiteX23" fmla="*/ 11040872 w 11040872"/>
              <a:gd name="connsiteY23" fmla="*/ 5127745 h 5722227"/>
              <a:gd name="connsiteX24" fmla="*/ 10446390 w 11040872"/>
              <a:gd name="connsiteY24" fmla="*/ 5722227 h 5722227"/>
              <a:gd name="connsiteX25" fmla="*/ 9986634 w 11040872"/>
              <a:gd name="connsiteY25" fmla="*/ 5722227 h 5722227"/>
              <a:gd name="connsiteX26" fmla="*/ 9132802 w 11040872"/>
              <a:gd name="connsiteY26" fmla="*/ 5722227 h 5722227"/>
              <a:gd name="connsiteX27" fmla="*/ 8771566 w 11040872"/>
              <a:gd name="connsiteY27" fmla="*/ 5722227 h 5722227"/>
              <a:gd name="connsiteX28" fmla="*/ 8114772 w 11040872"/>
              <a:gd name="connsiteY28" fmla="*/ 5722227 h 5722227"/>
              <a:gd name="connsiteX29" fmla="*/ 7556497 w 11040872"/>
              <a:gd name="connsiteY29" fmla="*/ 5722227 h 5722227"/>
              <a:gd name="connsiteX30" fmla="*/ 6998222 w 11040872"/>
              <a:gd name="connsiteY30" fmla="*/ 5722227 h 5722227"/>
              <a:gd name="connsiteX31" fmla="*/ 6439947 w 11040872"/>
              <a:gd name="connsiteY31" fmla="*/ 5722227 h 5722227"/>
              <a:gd name="connsiteX32" fmla="*/ 6078711 w 11040872"/>
              <a:gd name="connsiteY32" fmla="*/ 5722227 h 5722227"/>
              <a:gd name="connsiteX33" fmla="*/ 5224879 w 11040872"/>
              <a:gd name="connsiteY33" fmla="*/ 5722227 h 5722227"/>
              <a:gd name="connsiteX34" fmla="*/ 4371047 w 11040872"/>
              <a:gd name="connsiteY34" fmla="*/ 5722227 h 5722227"/>
              <a:gd name="connsiteX35" fmla="*/ 4009810 w 11040872"/>
              <a:gd name="connsiteY35" fmla="*/ 5722227 h 5722227"/>
              <a:gd name="connsiteX36" fmla="*/ 3550054 w 11040872"/>
              <a:gd name="connsiteY36" fmla="*/ 5722227 h 5722227"/>
              <a:gd name="connsiteX37" fmla="*/ 2893261 w 11040872"/>
              <a:gd name="connsiteY37" fmla="*/ 5722227 h 5722227"/>
              <a:gd name="connsiteX38" fmla="*/ 2137948 w 11040872"/>
              <a:gd name="connsiteY38" fmla="*/ 5722227 h 5722227"/>
              <a:gd name="connsiteX39" fmla="*/ 1579673 w 11040872"/>
              <a:gd name="connsiteY39" fmla="*/ 5722227 h 5722227"/>
              <a:gd name="connsiteX40" fmla="*/ 594482 w 11040872"/>
              <a:gd name="connsiteY40" fmla="*/ 5722227 h 5722227"/>
              <a:gd name="connsiteX41" fmla="*/ 0 w 11040872"/>
              <a:gd name="connsiteY41" fmla="*/ 5127745 h 5722227"/>
              <a:gd name="connsiteX42" fmla="*/ 0 w 11040872"/>
              <a:gd name="connsiteY42" fmla="*/ 4389471 h 5722227"/>
              <a:gd name="connsiteX43" fmla="*/ 0 w 11040872"/>
              <a:gd name="connsiteY43" fmla="*/ 3787194 h 5722227"/>
              <a:gd name="connsiteX44" fmla="*/ 0 w 11040872"/>
              <a:gd name="connsiteY44" fmla="*/ 3139585 h 5722227"/>
              <a:gd name="connsiteX45" fmla="*/ 0 w 11040872"/>
              <a:gd name="connsiteY45" fmla="*/ 2582642 h 5722227"/>
              <a:gd name="connsiteX46" fmla="*/ 0 w 11040872"/>
              <a:gd name="connsiteY46" fmla="*/ 1844367 h 5722227"/>
              <a:gd name="connsiteX47" fmla="*/ 0 w 11040872"/>
              <a:gd name="connsiteY47" fmla="*/ 1332756 h 5722227"/>
              <a:gd name="connsiteX48" fmla="*/ 0 w 11040872"/>
              <a:gd name="connsiteY48" fmla="*/ 594482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40872" h="5722227" fill="none" extrusionOk="0">
                <a:moveTo>
                  <a:pt x="0" y="594482"/>
                </a:moveTo>
                <a:cubicBezTo>
                  <a:pt x="15746" y="210853"/>
                  <a:pt x="238566" y="-49047"/>
                  <a:pt x="594482" y="0"/>
                </a:cubicBezTo>
                <a:cubicBezTo>
                  <a:pt x="794518" y="-29056"/>
                  <a:pt x="1056835" y="31998"/>
                  <a:pt x="1448314" y="0"/>
                </a:cubicBezTo>
                <a:cubicBezTo>
                  <a:pt x="1839793" y="-31998"/>
                  <a:pt x="1717857" y="10568"/>
                  <a:pt x="1908070" y="0"/>
                </a:cubicBezTo>
                <a:cubicBezTo>
                  <a:pt x="2098283" y="-10568"/>
                  <a:pt x="2377757" y="-10377"/>
                  <a:pt x="2564864" y="0"/>
                </a:cubicBezTo>
                <a:cubicBezTo>
                  <a:pt x="2751971" y="10377"/>
                  <a:pt x="3048766" y="25570"/>
                  <a:pt x="3320177" y="0"/>
                </a:cubicBezTo>
                <a:cubicBezTo>
                  <a:pt x="3591588" y="-25570"/>
                  <a:pt x="3890997" y="-35762"/>
                  <a:pt x="4174009" y="0"/>
                </a:cubicBezTo>
                <a:cubicBezTo>
                  <a:pt x="4457021" y="35762"/>
                  <a:pt x="4687341" y="20239"/>
                  <a:pt x="4929322" y="0"/>
                </a:cubicBezTo>
                <a:cubicBezTo>
                  <a:pt x="5171303" y="-20239"/>
                  <a:pt x="5520807" y="-10743"/>
                  <a:pt x="5783154" y="0"/>
                </a:cubicBezTo>
                <a:cubicBezTo>
                  <a:pt x="6045501" y="10743"/>
                  <a:pt x="6171473" y="-14245"/>
                  <a:pt x="6538466" y="0"/>
                </a:cubicBezTo>
                <a:cubicBezTo>
                  <a:pt x="6905459" y="14245"/>
                  <a:pt x="6859386" y="-15798"/>
                  <a:pt x="6998222" y="0"/>
                </a:cubicBezTo>
                <a:cubicBezTo>
                  <a:pt x="7137058" y="15798"/>
                  <a:pt x="7493034" y="17684"/>
                  <a:pt x="7753535" y="0"/>
                </a:cubicBezTo>
                <a:cubicBezTo>
                  <a:pt x="8014036" y="-17684"/>
                  <a:pt x="8093734" y="-5742"/>
                  <a:pt x="8311810" y="0"/>
                </a:cubicBezTo>
                <a:cubicBezTo>
                  <a:pt x="8529886" y="5742"/>
                  <a:pt x="8549001" y="8497"/>
                  <a:pt x="8771566" y="0"/>
                </a:cubicBezTo>
                <a:cubicBezTo>
                  <a:pt x="8994131" y="-8497"/>
                  <a:pt x="8987828" y="-849"/>
                  <a:pt x="9132802" y="0"/>
                </a:cubicBezTo>
                <a:cubicBezTo>
                  <a:pt x="9277776" y="849"/>
                  <a:pt x="9415114" y="-11551"/>
                  <a:pt x="9592558" y="0"/>
                </a:cubicBezTo>
                <a:cubicBezTo>
                  <a:pt x="9770002" y="11551"/>
                  <a:pt x="10181650" y="-41772"/>
                  <a:pt x="10446390" y="0"/>
                </a:cubicBezTo>
                <a:cubicBezTo>
                  <a:pt x="10835046" y="-41554"/>
                  <a:pt x="11056788" y="252696"/>
                  <a:pt x="11040872" y="594482"/>
                </a:cubicBezTo>
                <a:cubicBezTo>
                  <a:pt x="11043504" y="949757"/>
                  <a:pt x="11021866" y="1151453"/>
                  <a:pt x="11040872" y="1332756"/>
                </a:cubicBezTo>
                <a:cubicBezTo>
                  <a:pt x="11059878" y="1514059"/>
                  <a:pt x="11068100" y="1802860"/>
                  <a:pt x="11040872" y="2071031"/>
                </a:cubicBezTo>
                <a:cubicBezTo>
                  <a:pt x="11013644" y="2339203"/>
                  <a:pt x="11032418" y="2442705"/>
                  <a:pt x="11040872" y="2627974"/>
                </a:cubicBezTo>
                <a:cubicBezTo>
                  <a:pt x="11049326" y="2813243"/>
                  <a:pt x="11063609" y="3012513"/>
                  <a:pt x="11040872" y="3366249"/>
                </a:cubicBezTo>
                <a:cubicBezTo>
                  <a:pt x="11018135" y="3719985"/>
                  <a:pt x="11016901" y="3727349"/>
                  <a:pt x="11040872" y="3923192"/>
                </a:cubicBezTo>
                <a:cubicBezTo>
                  <a:pt x="11064843" y="4119035"/>
                  <a:pt x="11006950" y="4790605"/>
                  <a:pt x="11040872" y="5127745"/>
                </a:cubicBezTo>
                <a:cubicBezTo>
                  <a:pt x="11056495" y="5431543"/>
                  <a:pt x="10805033" y="5712114"/>
                  <a:pt x="10446390" y="5722227"/>
                </a:cubicBezTo>
                <a:cubicBezTo>
                  <a:pt x="10354097" y="5715080"/>
                  <a:pt x="10214750" y="5743729"/>
                  <a:pt x="9986634" y="5722227"/>
                </a:cubicBezTo>
                <a:cubicBezTo>
                  <a:pt x="9758518" y="5700725"/>
                  <a:pt x="9314174" y="5689111"/>
                  <a:pt x="9132802" y="5722227"/>
                </a:cubicBezTo>
                <a:cubicBezTo>
                  <a:pt x="8951430" y="5755343"/>
                  <a:pt x="8857182" y="5714580"/>
                  <a:pt x="8771566" y="5722227"/>
                </a:cubicBezTo>
                <a:cubicBezTo>
                  <a:pt x="8685950" y="5729874"/>
                  <a:pt x="8346042" y="5748953"/>
                  <a:pt x="8114772" y="5722227"/>
                </a:cubicBezTo>
                <a:cubicBezTo>
                  <a:pt x="7883502" y="5695501"/>
                  <a:pt x="7746868" y="5746487"/>
                  <a:pt x="7556497" y="5722227"/>
                </a:cubicBezTo>
                <a:cubicBezTo>
                  <a:pt x="7366127" y="5697967"/>
                  <a:pt x="7202924" y="5748709"/>
                  <a:pt x="6998222" y="5722227"/>
                </a:cubicBezTo>
                <a:cubicBezTo>
                  <a:pt x="6793521" y="5695745"/>
                  <a:pt x="6669169" y="5749243"/>
                  <a:pt x="6439947" y="5722227"/>
                </a:cubicBezTo>
                <a:cubicBezTo>
                  <a:pt x="6210725" y="5695211"/>
                  <a:pt x="6188382" y="5721246"/>
                  <a:pt x="6078711" y="5722227"/>
                </a:cubicBezTo>
                <a:cubicBezTo>
                  <a:pt x="5969040" y="5723208"/>
                  <a:pt x="5527862" y="5683728"/>
                  <a:pt x="5224879" y="5722227"/>
                </a:cubicBezTo>
                <a:cubicBezTo>
                  <a:pt x="4921896" y="5760726"/>
                  <a:pt x="4729422" y="5692801"/>
                  <a:pt x="4371047" y="5722227"/>
                </a:cubicBezTo>
                <a:cubicBezTo>
                  <a:pt x="4012672" y="5751653"/>
                  <a:pt x="4105017" y="5723347"/>
                  <a:pt x="4009810" y="5722227"/>
                </a:cubicBezTo>
                <a:cubicBezTo>
                  <a:pt x="3914603" y="5721107"/>
                  <a:pt x="3645009" y="5723324"/>
                  <a:pt x="3550054" y="5722227"/>
                </a:cubicBezTo>
                <a:cubicBezTo>
                  <a:pt x="3455099" y="5721130"/>
                  <a:pt x="3124597" y="5727159"/>
                  <a:pt x="2893261" y="5722227"/>
                </a:cubicBezTo>
                <a:cubicBezTo>
                  <a:pt x="2661925" y="5717295"/>
                  <a:pt x="2343077" y="5701539"/>
                  <a:pt x="2137948" y="5722227"/>
                </a:cubicBezTo>
                <a:cubicBezTo>
                  <a:pt x="1932819" y="5742915"/>
                  <a:pt x="1693233" y="5733214"/>
                  <a:pt x="1579673" y="5722227"/>
                </a:cubicBezTo>
                <a:cubicBezTo>
                  <a:pt x="1466114" y="5711240"/>
                  <a:pt x="1044435" y="5724184"/>
                  <a:pt x="594482" y="5722227"/>
                </a:cubicBezTo>
                <a:cubicBezTo>
                  <a:pt x="328734" y="5686479"/>
                  <a:pt x="-66657" y="5424823"/>
                  <a:pt x="0" y="5127745"/>
                </a:cubicBezTo>
                <a:cubicBezTo>
                  <a:pt x="-35087" y="4972394"/>
                  <a:pt x="-19370" y="4652638"/>
                  <a:pt x="0" y="4389471"/>
                </a:cubicBezTo>
                <a:cubicBezTo>
                  <a:pt x="19370" y="4126304"/>
                  <a:pt x="-21113" y="3933106"/>
                  <a:pt x="0" y="3787194"/>
                </a:cubicBezTo>
                <a:cubicBezTo>
                  <a:pt x="21113" y="3641282"/>
                  <a:pt x="19216" y="3402544"/>
                  <a:pt x="0" y="3139585"/>
                </a:cubicBezTo>
                <a:cubicBezTo>
                  <a:pt x="-19216" y="2876626"/>
                  <a:pt x="-14413" y="2787638"/>
                  <a:pt x="0" y="2582642"/>
                </a:cubicBezTo>
                <a:cubicBezTo>
                  <a:pt x="14413" y="2377646"/>
                  <a:pt x="33464" y="2134599"/>
                  <a:pt x="0" y="1844367"/>
                </a:cubicBezTo>
                <a:cubicBezTo>
                  <a:pt x="-33464" y="1554136"/>
                  <a:pt x="25477" y="1493251"/>
                  <a:pt x="0" y="1332756"/>
                </a:cubicBezTo>
                <a:cubicBezTo>
                  <a:pt x="-25477" y="1172261"/>
                  <a:pt x="17540" y="876667"/>
                  <a:pt x="0" y="594482"/>
                </a:cubicBezTo>
                <a:close/>
              </a:path>
              <a:path w="11040872" h="5722227" stroke="0" extrusionOk="0">
                <a:moveTo>
                  <a:pt x="0" y="594482"/>
                </a:moveTo>
                <a:cubicBezTo>
                  <a:pt x="-37935" y="242760"/>
                  <a:pt x="194077" y="27054"/>
                  <a:pt x="594482" y="0"/>
                </a:cubicBezTo>
                <a:cubicBezTo>
                  <a:pt x="773932" y="-24550"/>
                  <a:pt x="1057890" y="25913"/>
                  <a:pt x="1448314" y="0"/>
                </a:cubicBezTo>
                <a:cubicBezTo>
                  <a:pt x="1838738" y="-25913"/>
                  <a:pt x="1797328" y="9502"/>
                  <a:pt x="2006589" y="0"/>
                </a:cubicBezTo>
                <a:cubicBezTo>
                  <a:pt x="2215851" y="-9502"/>
                  <a:pt x="2305839" y="-2636"/>
                  <a:pt x="2466345" y="0"/>
                </a:cubicBezTo>
                <a:cubicBezTo>
                  <a:pt x="2626851" y="2636"/>
                  <a:pt x="3037147" y="20740"/>
                  <a:pt x="3221657" y="0"/>
                </a:cubicBezTo>
                <a:cubicBezTo>
                  <a:pt x="3406167" y="-20740"/>
                  <a:pt x="3611889" y="-6653"/>
                  <a:pt x="3779932" y="0"/>
                </a:cubicBezTo>
                <a:cubicBezTo>
                  <a:pt x="3947975" y="6653"/>
                  <a:pt x="4422439" y="33567"/>
                  <a:pt x="4633764" y="0"/>
                </a:cubicBezTo>
                <a:cubicBezTo>
                  <a:pt x="4845089" y="-33567"/>
                  <a:pt x="4901367" y="-8717"/>
                  <a:pt x="5093520" y="0"/>
                </a:cubicBezTo>
                <a:cubicBezTo>
                  <a:pt x="5285673" y="8717"/>
                  <a:pt x="5570621" y="653"/>
                  <a:pt x="5947352" y="0"/>
                </a:cubicBezTo>
                <a:cubicBezTo>
                  <a:pt x="6324083" y="-653"/>
                  <a:pt x="6209930" y="13850"/>
                  <a:pt x="6308589" y="0"/>
                </a:cubicBezTo>
                <a:cubicBezTo>
                  <a:pt x="6407248" y="-13850"/>
                  <a:pt x="6752695" y="30990"/>
                  <a:pt x="6965383" y="0"/>
                </a:cubicBezTo>
                <a:cubicBezTo>
                  <a:pt x="7178071" y="-30990"/>
                  <a:pt x="7443480" y="-17327"/>
                  <a:pt x="7622176" y="0"/>
                </a:cubicBezTo>
                <a:cubicBezTo>
                  <a:pt x="7800872" y="17327"/>
                  <a:pt x="7990906" y="27729"/>
                  <a:pt x="8180451" y="0"/>
                </a:cubicBezTo>
                <a:cubicBezTo>
                  <a:pt x="8369996" y="-27729"/>
                  <a:pt x="8845868" y="-13192"/>
                  <a:pt x="9034283" y="0"/>
                </a:cubicBezTo>
                <a:cubicBezTo>
                  <a:pt x="9222698" y="13192"/>
                  <a:pt x="9517603" y="-10499"/>
                  <a:pt x="9888115" y="0"/>
                </a:cubicBezTo>
                <a:cubicBezTo>
                  <a:pt x="10258627" y="10499"/>
                  <a:pt x="10316781" y="14930"/>
                  <a:pt x="10446390" y="0"/>
                </a:cubicBezTo>
                <a:cubicBezTo>
                  <a:pt x="10718440" y="-53019"/>
                  <a:pt x="11013962" y="225931"/>
                  <a:pt x="11040872" y="594482"/>
                </a:cubicBezTo>
                <a:cubicBezTo>
                  <a:pt x="11043451" y="904574"/>
                  <a:pt x="11020776" y="1089158"/>
                  <a:pt x="11040872" y="1287424"/>
                </a:cubicBezTo>
                <a:cubicBezTo>
                  <a:pt x="11060968" y="1485690"/>
                  <a:pt x="11051926" y="1673788"/>
                  <a:pt x="11040872" y="1799035"/>
                </a:cubicBezTo>
                <a:cubicBezTo>
                  <a:pt x="11029818" y="1924282"/>
                  <a:pt x="11054623" y="2135970"/>
                  <a:pt x="11040872" y="2355978"/>
                </a:cubicBezTo>
                <a:cubicBezTo>
                  <a:pt x="11027121" y="2575986"/>
                  <a:pt x="11013030" y="2749477"/>
                  <a:pt x="11040872" y="3094253"/>
                </a:cubicBezTo>
                <a:cubicBezTo>
                  <a:pt x="11068714" y="3439030"/>
                  <a:pt x="11029506" y="3525085"/>
                  <a:pt x="11040872" y="3741862"/>
                </a:cubicBezTo>
                <a:cubicBezTo>
                  <a:pt x="11052238" y="3958639"/>
                  <a:pt x="11021397" y="4116679"/>
                  <a:pt x="11040872" y="4298805"/>
                </a:cubicBezTo>
                <a:cubicBezTo>
                  <a:pt x="11060347" y="4480931"/>
                  <a:pt x="11022539" y="4900124"/>
                  <a:pt x="11040872" y="5127745"/>
                </a:cubicBezTo>
                <a:cubicBezTo>
                  <a:pt x="10974688" y="5452322"/>
                  <a:pt x="10793932" y="5738773"/>
                  <a:pt x="10446390" y="5722227"/>
                </a:cubicBezTo>
                <a:cubicBezTo>
                  <a:pt x="10272062" y="5749271"/>
                  <a:pt x="10063650" y="5719054"/>
                  <a:pt x="9789596" y="5722227"/>
                </a:cubicBezTo>
                <a:cubicBezTo>
                  <a:pt x="9515542" y="5725400"/>
                  <a:pt x="9521222" y="5705365"/>
                  <a:pt x="9329840" y="5722227"/>
                </a:cubicBezTo>
                <a:cubicBezTo>
                  <a:pt x="9138458" y="5739089"/>
                  <a:pt x="8905417" y="5705714"/>
                  <a:pt x="8574527" y="5722227"/>
                </a:cubicBezTo>
                <a:cubicBezTo>
                  <a:pt x="8243637" y="5738740"/>
                  <a:pt x="8277624" y="5741955"/>
                  <a:pt x="8114772" y="5722227"/>
                </a:cubicBezTo>
                <a:cubicBezTo>
                  <a:pt x="7951921" y="5702499"/>
                  <a:pt x="7640420" y="5738357"/>
                  <a:pt x="7359459" y="5722227"/>
                </a:cubicBezTo>
                <a:cubicBezTo>
                  <a:pt x="7078498" y="5706097"/>
                  <a:pt x="7122500" y="5736206"/>
                  <a:pt x="6998222" y="5722227"/>
                </a:cubicBezTo>
                <a:cubicBezTo>
                  <a:pt x="6873944" y="5708248"/>
                  <a:pt x="6584762" y="5737766"/>
                  <a:pt x="6242909" y="5722227"/>
                </a:cubicBezTo>
                <a:cubicBezTo>
                  <a:pt x="5901056" y="5706688"/>
                  <a:pt x="5911118" y="5710812"/>
                  <a:pt x="5783154" y="5722227"/>
                </a:cubicBezTo>
                <a:cubicBezTo>
                  <a:pt x="5655191" y="5733642"/>
                  <a:pt x="5585023" y="5732166"/>
                  <a:pt x="5421917" y="5722227"/>
                </a:cubicBezTo>
                <a:cubicBezTo>
                  <a:pt x="5258811" y="5712288"/>
                  <a:pt x="5178725" y="5705468"/>
                  <a:pt x="4962161" y="5722227"/>
                </a:cubicBezTo>
                <a:cubicBezTo>
                  <a:pt x="4745597" y="5738986"/>
                  <a:pt x="4430318" y="5744224"/>
                  <a:pt x="4206848" y="5722227"/>
                </a:cubicBezTo>
                <a:cubicBezTo>
                  <a:pt x="3983378" y="5700230"/>
                  <a:pt x="3911697" y="5735058"/>
                  <a:pt x="3747093" y="5722227"/>
                </a:cubicBezTo>
                <a:cubicBezTo>
                  <a:pt x="3582489" y="5709396"/>
                  <a:pt x="3545682" y="5704593"/>
                  <a:pt x="3385856" y="5722227"/>
                </a:cubicBezTo>
                <a:cubicBezTo>
                  <a:pt x="3226030" y="5739861"/>
                  <a:pt x="3029507" y="5730116"/>
                  <a:pt x="2926100" y="5722227"/>
                </a:cubicBezTo>
                <a:cubicBezTo>
                  <a:pt x="2822693" y="5714338"/>
                  <a:pt x="2554822" y="5699610"/>
                  <a:pt x="2367825" y="5722227"/>
                </a:cubicBezTo>
                <a:cubicBezTo>
                  <a:pt x="2180829" y="5744844"/>
                  <a:pt x="2002855" y="5738254"/>
                  <a:pt x="1711032" y="5722227"/>
                </a:cubicBezTo>
                <a:cubicBezTo>
                  <a:pt x="1419209" y="5706200"/>
                  <a:pt x="1407274" y="5738383"/>
                  <a:pt x="1251276" y="5722227"/>
                </a:cubicBezTo>
                <a:cubicBezTo>
                  <a:pt x="1095278" y="5706071"/>
                  <a:pt x="872658" y="5717760"/>
                  <a:pt x="594482" y="5722227"/>
                </a:cubicBezTo>
                <a:cubicBezTo>
                  <a:pt x="253293" y="5699246"/>
                  <a:pt x="-22323" y="5466443"/>
                  <a:pt x="0" y="5127745"/>
                </a:cubicBezTo>
                <a:cubicBezTo>
                  <a:pt x="-23138" y="4892853"/>
                  <a:pt x="-21399" y="4758867"/>
                  <a:pt x="0" y="4616134"/>
                </a:cubicBezTo>
                <a:cubicBezTo>
                  <a:pt x="21399" y="4473401"/>
                  <a:pt x="-2392" y="4140718"/>
                  <a:pt x="0" y="4013858"/>
                </a:cubicBezTo>
                <a:cubicBezTo>
                  <a:pt x="2392" y="3886998"/>
                  <a:pt x="-9073" y="3524231"/>
                  <a:pt x="0" y="3320916"/>
                </a:cubicBezTo>
                <a:cubicBezTo>
                  <a:pt x="9073" y="3117601"/>
                  <a:pt x="-20614" y="2922972"/>
                  <a:pt x="0" y="2763972"/>
                </a:cubicBezTo>
                <a:cubicBezTo>
                  <a:pt x="20614" y="2604972"/>
                  <a:pt x="5751" y="2418545"/>
                  <a:pt x="0" y="2116363"/>
                </a:cubicBezTo>
                <a:cubicBezTo>
                  <a:pt x="-5751" y="1814181"/>
                  <a:pt x="-23336" y="1771268"/>
                  <a:pt x="0" y="1604752"/>
                </a:cubicBezTo>
                <a:cubicBezTo>
                  <a:pt x="23336" y="1438236"/>
                  <a:pt x="-35446" y="1063211"/>
                  <a:pt x="0" y="594482"/>
                </a:cubicBezTo>
                <a:close/>
              </a:path>
            </a:pathLst>
          </a:custGeom>
          <a:solidFill>
            <a:srgbClr val="E729D2"/>
          </a:solidFill>
          <a:ln w="25400">
            <a:solidFill>
              <a:srgbClr val="E729D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1038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1916B-F5F2-3831-784E-63216E33C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467" y="887973"/>
            <a:ext cx="9889067" cy="1325563"/>
          </a:xfrm>
        </p:spPr>
        <p:txBody>
          <a:bodyPr>
            <a:normAutofit/>
          </a:bodyPr>
          <a:lstStyle/>
          <a:p>
            <a:r>
              <a:rPr lang="en-GB" sz="6600">
                <a:solidFill>
                  <a:schemeClr val="bg1"/>
                </a:solidFill>
              </a:rPr>
              <a:t>What you do not like about our school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7E5B0F-5185-440A-8222-321C1D118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092" y="2325880"/>
            <a:ext cx="9957816" cy="18288"/>
          </a:xfrm>
          <a:custGeom>
            <a:avLst/>
            <a:gdLst>
              <a:gd name="connsiteX0" fmla="*/ 0 w 9957816"/>
              <a:gd name="connsiteY0" fmla="*/ 0 h 18288"/>
              <a:gd name="connsiteX1" fmla="*/ 863011 w 9957816"/>
              <a:gd name="connsiteY1" fmla="*/ 0 h 18288"/>
              <a:gd name="connsiteX2" fmla="*/ 1327709 w 9957816"/>
              <a:gd name="connsiteY2" fmla="*/ 0 h 18288"/>
              <a:gd name="connsiteX3" fmla="*/ 2091141 w 9957816"/>
              <a:gd name="connsiteY3" fmla="*/ 0 h 18288"/>
              <a:gd name="connsiteX4" fmla="*/ 2555839 w 9957816"/>
              <a:gd name="connsiteY4" fmla="*/ 0 h 18288"/>
              <a:gd name="connsiteX5" fmla="*/ 3219694 w 9957816"/>
              <a:gd name="connsiteY5" fmla="*/ 0 h 18288"/>
              <a:gd name="connsiteX6" fmla="*/ 3983126 w 9957816"/>
              <a:gd name="connsiteY6" fmla="*/ 0 h 18288"/>
              <a:gd name="connsiteX7" fmla="*/ 4348246 w 9957816"/>
              <a:gd name="connsiteY7" fmla="*/ 0 h 18288"/>
              <a:gd name="connsiteX8" fmla="*/ 4713366 w 9957816"/>
              <a:gd name="connsiteY8" fmla="*/ 0 h 18288"/>
              <a:gd name="connsiteX9" fmla="*/ 5576377 w 9957816"/>
              <a:gd name="connsiteY9" fmla="*/ 0 h 18288"/>
              <a:gd name="connsiteX10" fmla="*/ 6240231 w 9957816"/>
              <a:gd name="connsiteY10" fmla="*/ 0 h 18288"/>
              <a:gd name="connsiteX11" fmla="*/ 6605351 w 9957816"/>
              <a:gd name="connsiteY11" fmla="*/ 0 h 18288"/>
              <a:gd name="connsiteX12" fmla="*/ 7269206 w 9957816"/>
              <a:gd name="connsiteY12" fmla="*/ 0 h 18288"/>
              <a:gd name="connsiteX13" fmla="*/ 8132216 w 9957816"/>
              <a:gd name="connsiteY13" fmla="*/ 0 h 18288"/>
              <a:gd name="connsiteX14" fmla="*/ 8696493 w 9957816"/>
              <a:gd name="connsiteY14" fmla="*/ 0 h 18288"/>
              <a:gd name="connsiteX15" fmla="*/ 9260769 w 9957816"/>
              <a:gd name="connsiteY15" fmla="*/ 0 h 18288"/>
              <a:gd name="connsiteX16" fmla="*/ 9957816 w 9957816"/>
              <a:gd name="connsiteY16" fmla="*/ 0 h 18288"/>
              <a:gd name="connsiteX17" fmla="*/ 9957816 w 9957816"/>
              <a:gd name="connsiteY17" fmla="*/ 18288 h 18288"/>
              <a:gd name="connsiteX18" fmla="*/ 9293962 w 9957816"/>
              <a:gd name="connsiteY18" fmla="*/ 18288 h 18288"/>
              <a:gd name="connsiteX19" fmla="*/ 8530529 w 9957816"/>
              <a:gd name="connsiteY19" fmla="*/ 18288 h 18288"/>
              <a:gd name="connsiteX20" fmla="*/ 7767096 w 9957816"/>
              <a:gd name="connsiteY20" fmla="*/ 18288 h 18288"/>
              <a:gd name="connsiteX21" fmla="*/ 7302398 w 9957816"/>
              <a:gd name="connsiteY21" fmla="*/ 18288 h 18288"/>
              <a:gd name="connsiteX22" fmla="*/ 6439388 w 9957816"/>
              <a:gd name="connsiteY22" fmla="*/ 18288 h 18288"/>
              <a:gd name="connsiteX23" fmla="*/ 5775533 w 9957816"/>
              <a:gd name="connsiteY23" fmla="*/ 18288 h 18288"/>
              <a:gd name="connsiteX24" fmla="*/ 5410413 w 9957816"/>
              <a:gd name="connsiteY24" fmla="*/ 18288 h 18288"/>
              <a:gd name="connsiteX25" fmla="*/ 4746559 w 9957816"/>
              <a:gd name="connsiteY25" fmla="*/ 18288 h 18288"/>
              <a:gd name="connsiteX26" fmla="*/ 4182283 w 9957816"/>
              <a:gd name="connsiteY26" fmla="*/ 18288 h 18288"/>
              <a:gd name="connsiteX27" fmla="*/ 3618006 w 9957816"/>
              <a:gd name="connsiteY27" fmla="*/ 18288 h 18288"/>
              <a:gd name="connsiteX28" fmla="*/ 3053730 w 9957816"/>
              <a:gd name="connsiteY28" fmla="*/ 18288 h 18288"/>
              <a:gd name="connsiteX29" fmla="*/ 2489454 w 9957816"/>
              <a:gd name="connsiteY29" fmla="*/ 18288 h 18288"/>
              <a:gd name="connsiteX30" fmla="*/ 1726021 w 9957816"/>
              <a:gd name="connsiteY30" fmla="*/ 18288 h 18288"/>
              <a:gd name="connsiteX31" fmla="*/ 1062167 w 9957816"/>
              <a:gd name="connsiteY31" fmla="*/ 18288 h 18288"/>
              <a:gd name="connsiteX32" fmla="*/ 697047 w 9957816"/>
              <a:gd name="connsiteY32" fmla="*/ 18288 h 18288"/>
              <a:gd name="connsiteX33" fmla="*/ 0 w 9957816"/>
              <a:gd name="connsiteY33" fmla="*/ 18288 h 18288"/>
              <a:gd name="connsiteX34" fmla="*/ 0 w 9957816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957816" h="18288" fill="none" extrusionOk="0">
                <a:moveTo>
                  <a:pt x="0" y="0"/>
                </a:moveTo>
                <a:cubicBezTo>
                  <a:pt x="258912" y="4528"/>
                  <a:pt x="602792" y="35413"/>
                  <a:pt x="863011" y="0"/>
                </a:cubicBezTo>
                <a:cubicBezTo>
                  <a:pt x="1123230" y="-35413"/>
                  <a:pt x="1110743" y="8950"/>
                  <a:pt x="1327709" y="0"/>
                </a:cubicBezTo>
                <a:cubicBezTo>
                  <a:pt x="1544675" y="-8950"/>
                  <a:pt x="1720121" y="-30004"/>
                  <a:pt x="2091141" y="0"/>
                </a:cubicBezTo>
                <a:cubicBezTo>
                  <a:pt x="2462161" y="30004"/>
                  <a:pt x="2325710" y="-22120"/>
                  <a:pt x="2555839" y="0"/>
                </a:cubicBezTo>
                <a:cubicBezTo>
                  <a:pt x="2785968" y="22120"/>
                  <a:pt x="2943172" y="14890"/>
                  <a:pt x="3219694" y="0"/>
                </a:cubicBezTo>
                <a:cubicBezTo>
                  <a:pt x="3496216" y="-14890"/>
                  <a:pt x="3789247" y="-1477"/>
                  <a:pt x="3983126" y="0"/>
                </a:cubicBezTo>
                <a:cubicBezTo>
                  <a:pt x="4177005" y="1477"/>
                  <a:pt x="4180112" y="16397"/>
                  <a:pt x="4348246" y="0"/>
                </a:cubicBezTo>
                <a:cubicBezTo>
                  <a:pt x="4516380" y="-16397"/>
                  <a:pt x="4601818" y="4117"/>
                  <a:pt x="4713366" y="0"/>
                </a:cubicBezTo>
                <a:cubicBezTo>
                  <a:pt x="4824914" y="-4117"/>
                  <a:pt x="5400642" y="663"/>
                  <a:pt x="5576377" y="0"/>
                </a:cubicBezTo>
                <a:cubicBezTo>
                  <a:pt x="5752112" y="-663"/>
                  <a:pt x="6036350" y="11452"/>
                  <a:pt x="6240231" y="0"/>
                </a:cubicBezTo>
                <a:cubicBezTo>
                  <a:pt x="6444112" y="-11452"/>
                  <a:pt x="6508667" y="-15154"/>
                  <a:pt x="6605351" y="0"/>
                </a:cubicBezTo>
                <a:cubicBezTo>
                  <a:pt x="6702035" y="15154"/>
                  <a:pt x="7096186" y="19291"/>
                  <a:pt x="7269206" y="0"/>
                </a:cubicBezTo>
                <a:cubicBezTo>
                  <a:pt x="7442227" y="-19291"/>
                  <a:pt x="7802902" y="39720"/>
                  <a:pt x="8132216" y="0"/>
                </a:cubicBezTo>
                <a:cubicBezTo>
                  <a:pt x="8461530" y="-39720"/>
                  <a:pt x="8551221" y="24341"/>
                  <a:pt x="8696493" y="0"/>
                </a:cubicBezTo>
                <a:cubicBezTo>
                  <a:pt x="8841765" y="-24341"/>
                  <a:pt x="9091257" y="15574"/>
                  <a:pt x="9260769" y="0"/>
                </a:cubicBezTo>
                <a:cubicBezTo>
                  <a:pt x="9430281" y="-15574"/>
                  <a:pt x="9809458" y="-15806"/>
                  <a:pt x="9957816" y="0"/>
                </a:cubicBezTo>
                <a:cubicBezTo>
                  <a:pt x="9958154" y="7640"/>
                  <a:pt x="9957366" y="11289"/>
                  <a:pt x="9957816" y="18288"/>
                </a:cubicBezTo>
                <a:cubicBezTo>
                  <a:pt x="9789958" y="23645"/>
                  <a:pt x="9437684" y="-10787"/>
                  <a:pt x="9293962" y="18288"/>
                </a:cubicBezTo>
                <a:cubicBezTo>
                  <a:pt x="9150240" y="47363"/>
                  <a:pt x="8858466" y="6899"/>
                  <a:pt x="8530529" y="18288"/>
                </a:cubicBezTo>
                <a:cubicBezTo>
                  <a:pt x="8202592" y="29677"/>
                  <a:pt x="8042036" y="-12845"/>
                  <a:pt x="7767096" y="18288"/>
                </a:cubicBezTo>
                <a:cubicBezTo>
                  <a:pt x="7492156" y="49421"/>
                  <a:pt x="7464764" y="38557"/>
                  <a:pt x="7302398" y="18288"/>
                </a:cubicBezTo>
                <a:cubicBezTo>
                  <a:pt x="7140032" y="-1981"/>
                  <a:pt x="6674139" y="-20177"/>
                  <a:pt x="6439388" y="18288"/>
                </a:cubicBezTo>
                <a:cubicBezTo>
                  <a:pt x="6204637" y="56753"/>
                  <a:pt x="6044763" y="2398"/>
                  <a:pt x="5775533" y="18288"/>
                </a:cubicBezTo>
                <a:cubicBezTo>
                  <a:pt x="5506303" y="34178"/>
                  <a:pt x="5528640" y="8636"/>
                  <a:pt x="5410413" y="18288"/>
                </a:cubicBezTo>
                <a:cubicBezTo>
                  <a:pt x="5292186" y="27940"/>
                  <a:pt x="4880771" y="-3659"/>
                  <a:pt x="4746559" y="18288"/>
                </a:cubicBezTo>
                <a:cubicBezTo>
                  <a:pt x="4612347" y="40235"/>
                  <a:pt x="4346390" y="46329"/>
                  <a:pt x="4182283" y="18288"/>
                </a:cubicBezTo>
                <a:cubicBezTo>
                  <a:pt x="4018176" y="-9753"/>
                  <a:pt x="3743247" y="40654"/>
                  <a:pt x="3618006" y="18288"/>
                </a:cubicBezTo>
                <a:cubicBezTo>
                  <a:pt x="3492765" y="-4078"/>
                  <a:pt x="3201495" y="15624"/>
                  <a:pt x="3053730" y="18288"/>
                </a:cubicBezTo>
                <a:cubicBezTo>
                  <a:pt x="2905965" y="20952"/>
                  <a:pt x="2770855" y="10382"/>
                  <a:pt x="2489454" y="18288"/>
                </a:cubicBezTo>
                <a:cubicBezTo>
                  <a:pt x="2208053" y="26194"/>
                  <a:pt x="1999579" y="12705"/>
                  <a:pt x="1726021" y="18288"/>
                </a:cubicBezTo>
                <a:cubicBezTo>
                  <a:pt x="1452463" y="23871"/>
                  <a:pt x="1261725" y="2423"/>
                  <a:pt x="1062167" y="18288"/>
                </a:cubicBezTo>
                <a:cubicBezTo>
                  <a:pt x="862609" y="34153"/>
                  <a:pt x="828837" y="34680"/>
                  <a:pt x="697047" y="18288"/>
                </a:cubicBezTo>
                <a:cubicBezTo>
                  <a:pt x="565257" y="1896"/>
                  <a:pt x="290333" y="-12656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9957816" h="18288" stroke="0" extrusionOk="0">
                <a:moveTo>
                  <a:pt x="0" y="0"/>
                </a:moveTo>
                <a:cubicBezTo>
                  <a:pt x="239894" y="-13568"/>
                  <a:pt x="444306" y="20490"/>
                  <a:pt x="564276" y="0"/>
                </a:cubicBezTo>
                <a:cubicBezTo>
                  <a:pt x="684246" y="-20490"/>
                  <a:pt x="829702" y="-16311"/>
                  <a:pt x="929396" y="0"/>
                </a:cubicBezTo>
                <a:cubicBezTo>
                  <a:pt x="1029090" y="16311"/>
                  <a:pt x="1434080" y="4599"/>
                  <a:pt x="1792407" y="0"/>
                </a:cubicBezTo>
                <a:cubicBezTo>
                  <a:pt x="2150734" y="-4599"/>
                  <a:pt x="2230922" y="-3217"/>
                  <a:pt x="2356683" y="0"/>
                </a:cubicBezTo>
                <a:cubicBezTo>
                  <a:pt x="2482444" y="3217"/>
                  <a:pt x="2727176" y="10118"/>
                  <a:pt x="2920959" y="0"/>
                </a:cubicBezTo>
                <a:cubicBezTo>
                  <a:pt x="3114742" y="-10118"/>
                  <a:pt x="3583268" y="6126"/>
                  <a:pt x="3783970" y="0"/>
                </a:cubicBezTo>
                <a:cubicBezTo>
                  <a:pt x="3984672" y="-6126"/>
                  <a:pt x="4119530" y="12121"/>
                  <a:pt x="4248668" y="0"/>
                </a:cubicBezTo>
                <a:cubicBezTo>
                  <a:pt x="4377806" y="-12121"/>
                  <a:pt x="4830370" y="39306"/>
                  <a:pt x="5111679" y="0"/>
                </a:cubicBezTo>
                <a:cubicBezTo>
                  <a:pt x="5392988" y="-39306"/>
                  <a:pt x="5595981" y="-37432"/>
                  <a:pt x="5974690" y="0"/>
                </a:cubicBezTo>
                <a:cubicBezTo>
                  <a:pt x="6353399" y="37432"/>
                  <a:pt x="6382398" y="-32218"/>
                  <a:pt x="6638544" y="0"/>
                </a:cubicBezTo>
                <a:cubicBezTo>
                  <a:pt x="6894690" y="32218"/>
                  <a:pt x="7107197" y="-8479"/>
                  <a:pt x="7501555" y="0"/>
                </a:cubicBezTo>
                <a:cubicBezTo>
                  <a:pt x="7895913" y="8479"/>
                  <a:pt x="7913370" y="-2556"/>
                  <a:pt x="8065831" y="0"/>
                </a:cubicBezTo>
                <a:cubicBezTo>
                  <a:pt x="8218292" y="2556"/>
                  <a:pt x="8391465" y="4509"/>
                  <a:pt x="8630107" y="0"/>
                </a:cubicBezTo>
                <a:cubicBezTo>
                  <a:pt x="8868749" y="-4509"/>
                  <a:pt x="9078381" y="-9348"/>
                  <a:pt x="9393540" y="0"/>
                </a:cubicBezTo>
                <a:cubicBezTo>
                  <a:pt x="9708699" y="9348"/>
                  <a:pt x="9789190" y="-16759"/>
                  <a:pt x="9957816" y="0"/>
                </a:cubicBezTo>
                <a:cubicBezTo>
                  <a:pt x="9957941" y="4395"/>
                  <a:pt x="9957741" y="9776"/>
                  <a:pt x="9957816" y="18288"/>
                </a:cubicBezTo>
                <a:cubicBezTo>
                  <a:pt x="9649812" y="40651"/>
                  <a:pt x="9486007" y="41594"/>
                  <a:pt x="9194383" y="18288"/>
                </a:cubicBezTo>
                <a:cubicBezTo>
                  <a:pt x="8902759" y="-5018"/>
                  <a:pt x="8744094" y="43814"/>
                  <a:pt x="8530529" y="18288"/>
                </a:cubicBezTo>
                <a:cubicBezTo>
                  <a:pt x="8316964" y="-7238"/>
                  <a:pt x="8282371" y="24093"/>
                  <a:pt x="8165409" y="18288"/>
                </a:cubicBezTo>
                <a:cubicBezTo>
                  <a:pt x="8048447" y="12483"/>
                  <a:pt x="7851788" y="12040"/>
                  <a:pt x="7700711" y="18288"/>
                </a:cubicBezTo>
                <a:cubicBezTo>
                  <a:pt x="7549634" y="24536"/>
                  <a:pt x="7127225" y="27915"/>
                  <a:pt x="6837700" y="18288"/>
                </a:cubicBezTo>
                <a:cubicBezTo>
                  <a:pt x="6548175" y="8661"/>
                  <a:pt x="6330711" y="50037"/>
                  <a:pt x="6173846" y="18288"/>
                </a:cubicBezTo>
                <a:cubicBezTo>
                  <a:pt x="6016981" y="-13461"/>
                  <a:pt x="5930031" y="15985"/>
                  <a:pt x="5709148" y="18288"/>
                </a:cubicBezTo>
                <a:cubicBezTo>
                  <a:pt x="5488265" y="20591"/>
                  <a:pt x="5372997" y="43097"/>
                  <a:pt x="5045293" y="18288"/>
                </a:cubicBezTo>
                <a:cubicBezTo>
                  <a:pt x="4717590" y="-6521"/>
                  <a:pt x="4829875" y="6803"/>
                  <a:pt x="4680174" y="18288"/>
                </a:cubicBezTo>
                <a:cubicBezTo>
                  <a:pt x="4530473" y="29773"/>
                  <a:pt x="4441300" y="27030"/>
                  <a:pt x="4315054" y="18288"/>
                </a:cubicBezTo>
                <a:cubicBezTo>
                  <a:pt x="4188808" y="9546"/>
                  <a:pt x="3846162" y="4446"/>
                  <a:pt x="3651199" y="18288"/>
                </a:cubicBezTo>
                <a:cubicBezTo>
                  <a:pt x="3456236" y="32130"/>
                  <a:pt x="3412656" y="-1324"/>
                  <a:pt x="3186501" y="18288"/>
                </a:cubicBezTo>
                <a:cubicBezTo>
                  <a:pt x="2960346" y="37900"/>
                  <a:pt x="2783091" y="19872"/>
                  <a:pt x="2423069" y="18288"/>
                </a:cubicBezTo>
                <a:cubicBezTo>
                  <a:pt x="2063047" y="16704"/>
                  <a:pt x="2066062" y="18692"/>
                  <a:pt x="1958370" y="18288"/>
                </a:cubicBezTo>
                <a:cubicBezTo>
                  <a:pt x="1850678" y="17884"/>
                  <a:pt x="1403255" y="47471"/>
                  <a:pt x="1194938" y="18288"/>
                </a:cubicBezTo>
                <a:cubicBezTo>
                  <a:pt x="986621" y="-10895"/>
                  <a:pt x="986435" y="4670"/>
                  <a:pt x="829818" y="18288"/>
                </a:cubicBezTo>
                <a:cubicBezTo>
                  <a:pt x="673201" y="31906"/>
                  <a:pt x="178831" y="-2639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B43EC-E4CC-B060-08A8-D5990B15C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726" y="2207546"/>
            <a:ext cx="10272808" cy="36852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 hub is too noisy</a:t>
            </a:r>
          </a:p>
          <a:p>
            <a:r>
              <a:rPr lang="en-GB" dirty="0">
                <a:solidFill>
                  <a:schemeClr val="bg1"/>
                </a:solidFill>
              </a:rPr>
              <a:t>Some of the chairs</a:t>
            </a:r>
          </a:p>
          <a:p>
            <a:r>
              <a:rPr lang="en-GB" dirty="0">
                <a:solidFill>
                  <a:schemeClr val="bg1"/>
                </a:solidFill>
              </a:rPr>
              <a:t>The school cars are too dirty</a:t>
            </a:r>
          </a:p>
          <a:p>
            <a:r>
              <a:rPr lang="en-GB" dirty="0">
                <a:solidFill>
                  <a:schemeClr val="bg1"/>
                </a:solidFill>
              </a:rPr>
              <a:t>We need more outside space</a:t>
            </a:r>
          </a:p>
          <a:p>
            <a:r>
              <a:rPr lang="en-GB" dirty="0">
                <a:solidFill>
                  <a:schemeClr val="bg1"/>
                </a:solidFill>
              </a:rPr>
              <a:t>The rubbish around the site outside</a:t>
            </a:r>
          </a:p>
        </p:txBody>
      </p:sp>
    </p:spTree>
    <p:extLst>
      <p:ext uri="{BB962C8B-B14F-4D97-AF65-F5344CB8AC3E}">
        <p14:creationId xmlns:p14="http://schemas.microsoft.com/office/powerpoint/2010/main" val="351067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ADCAF-42AB-BB6A-712E-26A8F8BD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6000"/>
              <a:t>What we have already done about this/what we intend to do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E729D2"/>
          </a:solidFill>
          <a:ln w="34925">
            <a:solidFill>
              <a:srgbClr val="E729D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B37372-88F4-5474-DAC5-A4C5374EA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17280"/>
              </p:ext>
            </p:extLst>
          </p:nvPr>
        </p:nvGraphicFramePr>
        <p:xfrm>
          <a:off x="4394019" y="132824"/>
          <a:ext cx="7860066" cy="6448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70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D9547-709C-8ED5-C35A-E32E98A3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GB" sz="7200"/>
              <a:t>What we need from you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D2"/>
          </a:solidFill>
          <a:ln w="34925">
            <a:solidFill>
              <a:srgbClr val="E729D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9C5607-9EDC-67C5-EAA3-9C61EBE4F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988329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09258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1271C"/>
      </a:dk2>
      <a:lt2>
        <a:srgbClr val="F0F3F1"/>
      </a:lt2>
      <a:accent1>
        <a:srgbClr val="E729D2"/>
      </a:accent1>
      <a:accent2>
        <a:srgbClr val="9B17D5"/>
      </a:accent2>
      <a:accent3>
        <a:srgbClr val="602CE7"/>
      </a:accent3>
      <a:accent4>
        <a:srgbClr val="1732D5"/>
      </a:accent4>
      <a:accent5>
        <a:srgbClr val="2993E7"/>
      </a:accent5>
      <a:accent6>
        <a:srgbClr val="15BFC3"/>
      </a:accent6>
      <a:hlink>
        <a:srgbClr val="3F71B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SketchyVTI</vt:lpstr>
      <vt:lpstr>Student Voice- Your views are important to us</vt:lpstr>
      <vt:lpstr>PowerPoint Presentation</vt:lpstr>
      <vt:lpstr>What you like about our school</vt:lpstr>
      <vt:lpstr>What you do not like about our school</vt:lpstr>
      <vt:lpstr>What we have already done about this/what we intend to do</vt:lpstr>
      <vt:lpstr>What we need from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104</cp:revision>
  <dcterms:created xsi:type="dcterms:W3CDTF">2023-03-14T07:50:26Z</dcterms:created>
  <dcterms:modified xsi:type="dcterms:W3CDTF">2023-05-23T11:22:11Z</dcterms:modified>
</cp:coreProperties>
</file>